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6" r:id="rId3"/>
    <p:sldId id="320" r:id="rId4"/>
    <p:sldId id="331" r:id="rId5"/>
    <p:sldId id="318" r:id="rId6"/>
    <p:sldId id="308" r:id="rId7"/>
    <p:sldId id="326" r:id="rId8"/>
    <p:sldId id="329" r:id="rId9"/>
    <p:sldId id="330" r:id="rId10"/>
    <p:sldId id="327" r:id="rId11"/>
    <p:sldId id="317" r:id="rId12"/>
    <p:sldId id="257" r:id="rId13"/>
    <p:sldId id="260" r:id="rId14"/>
    <p:sldId id="321" r:id="rId15"/>
    <p:sldId id="258" r:id="rId16"/>
    <p:sldId id="259" r:id="rId17"/>
    <p:sldId id="323" r:id="rId18"/>
    <p:sldId id="324" r:id="rId19"/>
    <p:sldId id="325" r:id="rId20"/>
    <p:sldId id="279" r:id="rId21"/>
  </p:sldIdLst>
  <p:sldSz cx="6858000" cy="5143500"/>
  <p:notesSz cx="6858000" cy="9144000"/>
  <p:embeddedFontLst>
    <p:embeddedFont>
      <p:font typeface="宋体" panose="02010600030101010101" pitchFamily="2" charset="-122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微软雅黑" panose="020B0503020204020204" pitchFamily="34" charset="-12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Montserrat" panose="02000505000000020004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418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C5E19-F7B2-4EAC-9170-22403BCCDF83}">
  <a:tblStyle styleId="{070C5E19-F7B2-4EAC-9170-22403BCCD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4" autoAdjust="0"/>
    <p:restoredTop sz="85177" autoAdjust="0"/>
  </p:normalViewPr>
  <p:slideViewPr>
    <p:cSldViewPr>
      <p:cViewPr varScale="1">
        <p:scale>
          <a:sx n="191" d="100"/>
          <a:sy n="191" d="100"/>
        </p:scale>
        <p:origin x="2272" y="184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36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 hk" userId="b8923156ff02270c" providerId="LiveId" clId="{65898964-5ED4-4167-991C-43C540BF2DF2}"/>
    <pc:docChg chg="undo custSel addSld delSld modSld sldOrd">
      <pc:chgData name="y hk" userId="b8923156ff02270c" providerId="LiveId" clId="{65898964-5ED4-4167-991C-43C540BF2DF2}" dt="2021-06-08T14:44:51.646" v="4010" actId="403"/>
      <pc:docMkLst>
        <pc:docMk/>
      </pc:docMkLst>
      <pc:sldChg chg="modSp">
        <pc:chgData name="y hk" userId="b8923156ff02270c" providerId="LiveId" clId="{65898964-5ED4-4167-991C-43C540BF2DF2}" dt="2021-06-07T13:03:44.598" v="160" actId="20577"/>
        <pc:sldMkLst>
          <pc:docMk/>
          <pc:sldMk cId="0" sldId="256"/>
        </pc:sldMkLst>
        <pc:spChg chg="mod">
          <ac:chgData name="y hk" userId="b8923156ff02270c" providerId="LiveId" clId="{65898964-5ED4-4167-991C-43C540BF2DF2}" dt="2021-06-07T13:03:44.598" v="160" actId="20577"/>
          <ac:spMkLst>
            <pc:docMk/>
            <pc:sldMk cId="0" sldId="256"/>
            <ac:spMk id="3" creationId="{00000000-0000-0000-0000-000000000000}"/>
          </ac:spMkLst>
        </pc:spChg>
      </pc:sldChg>
      <pc:sldChg chg="add">
        <pc:chgData name="y hk" userId="b8923156ff02270c" providerId="LiveId" clId="{65898964-5ED4-4167-991C-43C540BF2DF2}" dt="2021-06-07T09:37:17.300" v="158"/>
        <pc:sldMkLst>
          <pc:docMk/>
          <pc:sldMk cId="65101501" sldId="257"/>
        </pc:sldMkLst>
      </pc:sldChg>
      <pc:sldChg chg="modSp add ord">
        <pc:chgData name="y hk" userId="b8923156ff02270c" providerId="LiveId" clId="{65898964-5ED4-4167-991C-43C540BF2DF2}" dt="2021-06-08T14:44:51.646" v="4010" actId="403"/>
        <pc:sldMkLst>
          <pc:docMk/>
          <pc:sldMk cId="3259368137" sldId="258"/>
        </pc:sldMkLst>
        <pc:spChg chg="mod">
          <ac:chgData name="y hk" userId="b8923156ff02270c" providerId="LiveId" clId="{65898964-5ED4-4167-991C-43C540BF2DF2}" dt="2021-06-08T14:44:51.646" v="4010" actId="403"/>
          <ac:spMkLst>
            <pc:docMk/>
            <pc:sldMk cId="3259368137" sldId="258"/>
            <ac:spMk id="2" creationId="{8A832E2C-B0BD-48A2-8064-5431BF9C792F}"/>
          </ac:spMkLst>
        </pc:spChg>
        <pc:spChg chg="mod">
          <ac:chgData name="y hk" userId="b8923156ff02270c" providerId="LiveId" clId="{65898964-5ED4-4167-991C-43C540BF2DF2}" dt="2021-06-08T14:42:09.243" v="3716" actId="20577"/>
          <ac:spMkLst>
            <pc:docMk/>
            <pc:sldMk cId="3259368137" sldId="258"/>
            <ac:spMk id="3" creationId="{7DCDD328-1A2C-4FF4-91DA-63ABFCE48011}"/>
          </ac:spMkLst>
        </pc:spChg>
      </pc:sldChg>
      <pc:sldChg chg="modSp add">
        <pc:chgData name="y hk" userId="b8923156ff02270c" providerId="LiveId" clId="{65898964-5ED4-4167-991C-43C540BF2DF2}" dt="2021-06-08T14:04:24.134" v="2346" actId="20577"/>
        <pc:sldMkLst>
          <pc:docMk/>
          <pc:sldMk cId="3685402464" sldId="259"/>
        </pc:sldMkLst>
        <pc:spChg chg="mod">
          <ac:chgData name="y hk" userId="b8923156ff02270c" providerId="LiveId" clId="{65898964-5ED4-4167-991C-43C540BF2DF2}" dt="2021-06-08T14:04:24.134" v="2346" actId="20577"/>
          <ac:spMkLst>
            <pc:docMk/>
            <pc:sldMk cId="3685402464" sldId="259"/>
            <ac:spMk id="2" creationId="{7080235A-24A8-4A74-83AF-041B2DF3D6D3}"/>
          </ac:spMkLst>
        </pc:spChg>
        <pc:spChg chg="mod">
          <ac:chgData name="y hk" userId="b8923156ff02270c" providerId="LiveId" clId="{65898964-5ED4-4167-991C-43C540BF2DF2}" dt="2021-06-08T12:44:52.951" v="271" actId="20577"/>
          <ac:spMkLst>
            <pc:docMk/>
            <pc:sldMk cId="3685402464" sldId="259"/>
            <ac:spMk id="3" creationId="{FA8E76E8-F078-468D-92FF-7AA614953B80}"/>
          </ac:spMkLst>
        </pc:spChg>
      </pc:sldChg>
      <pc:sldChg chg="modSp add">
        <pc:chgData name="y hk" userId="b8923156ff02270c" providerId="LiveId" clId="{65898964-5ED4-4167-991C-43C540BF2DF2}" dt="2021-06-08T13:40:12.363" v="1582" actId="108"/>
        <pc:sldMkLst>
          <pc:docMk/>
          <pc:sldMk cId="624611573" sldId="260"/>
        </pc:sldMkLst>
        <pc:spChg chg="mod">
          <ac:chgData name="y hk" userId="b8923156ff02270c" providerId="LiveId" clId="{65898964-5ED4-4167-991C-43C540BF2DF2}" dt="2021-06-08T13:40:12.363" v="1582" actId="108"/>
          <ac:spMkLst>
            <pc:docMk/>
            <pc:sldMk cId="624611573" sldId="260"/>
            <ac:spMk id="3" creationId="{0C36CD9E-49B5-438B-BAEC-344FD79152AA}"/>
          </ac:spMkLst>
        </pc:spChg>
      </pc:sldChg>
      <pc:sldChg chg="modSp">
        <pc:chgData name="y hk" userId="b8923156ff02270c" providerId="LiveId" clId="{65898964-5ED4-4167-991C-43C540BF2DF2}" dt="2021-06-08T14:29:24.976" v="3285" actId="20577"/>
        <pc:sldMkLst>
          <pc:docMk/>
          <pc:sldMk cId="1806371297" sldId="306"/>
        </pc:sldMkLst>
        <pc:spChg chg="mod">
          <ac:chgData name="y hk" userId="b8923156ff02270c" providerId="LiveId" clId="{65898964-5ED4-4167-991C-43C540BF2DF2}" dt="2021-06-08T14:29:24.976" v="3285" actId="20577"/>
          <ac:spMkLst>
            <pc:docMk/>
            <pc:sldMk cId="1806371297" sldId="306"/>
            <ac:spMk id="3" creationId="{85D578F3-B6CC-4AC9-8316-EBF11AD15C33}"/>
          </ac:spMkLst>
        </pc:spChg>
      </pc:sldChg>
      <pc:sldChg chg="del">
        <pc:chgData name="y hk" userId="b8923156ff02270c" providerId="LiveId" clId="{65898964-5ED4-4167-991C-43C540BF2DF2}" dt="2021-06-07T09:04:26.725" v="13" actId="2696"/>
        <pc:sldMkLst>
          <pc:docMk/>
          <pc:sldMk cId="4271858009" sldId="309"/>
        </pc:sldMkLst>
      </pc:sldChg>
      <pc:sldChg chg="del">
        <pc:chgData name="y hk" userId="b8923156ff02270c" providerId="LiveId" clId="{65898964-5ED4-4167-991C-43C540BF2DF2}" dt="2021-06-07T09:04:26.718" v="12" actId="2696"/>
        <pc:sldMkLst>
          <pc:docMk/>
          <pc:sldMk cId="1673256411" sldId="312"/>
        </pc:sldMkLst>
      </pc:sldChg>
      <pc:sldChg chg="del">
        <pc:chgData name="y hk" userId="b8923156ff02270c" providerId="LiveId" clId="{65898964-5ED4-4167-991C-43C540BF2DF2}" dt="2021-06-07T09:04:26.530" v="9" actId="2696"/>
        <pc:sldMkLst>
          <pc:docMk/>
          <pc:sldMk cId="4131233736" sldId="315"/>
        </pc:sldMkLst>
      </pc:sldChg>
      <pc:sldChg chg="addSp delSp modSp del">
        <pc:chgData name="y hk" userId="b8923156ff02270c" providerId="LiveId" clId="{65898964-5ED4-4167-991C-43C540BF2DF2}" dt="2021-06-08T13:58:23.033" v="2300" actId="2696"/>
        <pc:sldMkLst>
          <pc:docMk/>
          <pc:sldMk cId="2282090500" sldId="316"/>
        </pc:sldMkLst>
        <pc:spChg chg="del">
          <ac:chgData name="y hk" userId="b8923156ff02270c" providerId="LiveId" clId="{65898964-5ED4-4167-991C-43C540BF2DF2}" dt="2021-06-08T12:43:59.252" v="265" actId="478"/>
          <ac:spMkLst>
            <pc:docMk/>
            <pc:sldMk cId="2282090500" sldId="316"/>
            <ac:spMk id="2" creationId="{1BE79DDA-D6E3-4655-BEC4-EDDA13AE0B8B}"/>
          </ac:spMkLst>
        </pc:spChg>
        <pc:spChg chg="add mod">
          <ac:chgData name="y hk" userId="b8923156ff02270c" providerId="LiveId" clId="{65898964-5ED4-4167-991C-43C540BF2DF2}" dt="2021-06-08T12:43:59.252" v="265" actId="478"/>
          <ac:spMkLst>
            <pc:docMk/>
            <pc:sldMk cId="2282090500" sldId="316"/>
            <ac:spMk id="6" creationId="{9AC6A36A-6062-4EE6-8043-59BE33D11A51}"/>
          </ac:spMkLst>
        </pc:spChg>
      </pc:sldChg>
      <pc:sldChg chg="modSp add ord">
        <pc:chgData name="y hk" userId="b8923156ff02270c" providerId="LiveId" clId="{65898964-5ED4-4167-991C-43C540BF2DF2}" dt="2021-06-07T13:04:42.899" v="177"/>
        <pc:sldMkLst>
          <pc:docMk/>
          <pc:sldMk cId="241224437" sldId="317"/>
        </pc:sldMkLst>
        <pc:spChg chg="mod">
          <ac:chgData name="y hk" userId="b8923156ff02270c" providerId="LiveId" clId="{65898964-5ED4-4167-991C-43C540BF2DF2}" dt="2021-06-07T13:04:33.021" v="176" actId="20577"/>
          <ac:spMkLst>
            <pc:docMk/>
            <pc:sldMk cId="241224437" sldId="317"/>
            <ac:spMk id="2" creationId="{0E858A96-DAA7-4D4F-8C7D-69ED4A2C9CEF}"/>
          </ac:spMkLst>
        </pc:spChg>
        <pc:spChg chg="mod">
          <ac:chgData name="y hk" userId="b8923156ff02270c" providerId="LiveId" clId="{65898964-5ED4-4167-991C-43C540BF2DF2}" dt="2021-06-07T09:05:55.528" v="157" actId="20577"/>
          <ac:spMkLst>
            <pc:docMk/>
            <pc:sldMk cId="241224437" sldId="317"/>
            <ac:spMk id="3" creationId="{85D578F3-B6CC-4AC9-8316-EBF11AD15C33}"/>
          </ac:spMkLst>
        </pc:spChg>
      </pc:sldChg>
      <pc:sldChg chg="modSp add">
        <pc:chgData name="y hk" userId="b8923156ff02270c" providerId="LiveId" clId="{65898964-5ED4-4167-991C-43C540BF2DF2}" dt="2021-06-07T13:04:19.048" v="163" actId="20577"/>
        <pc:sldMkLst>
          <pc:docMk/>
          <pc:sldMk cId="2626161671" sldId="318"/>
        </pc:sldMkLst>
        <pc:spChg chg="mod">
          <ac:chgData name="y hk" userId="b8923156ff02270c" providerId="LiveId" clId="{65898964-5ED4-4167-991C-43C540BF2DF2}" dt="2021-06-07T13:04:19.048" v="163" actId="20577"/>
          <ac:spMkLst>
            <pc:docMk/>
            <pc:sldMk cId="2626161671" sldId="318"/>
            <ac:spMk id="2" creationId="{0E858A96-DAA7-4D4F-8C7D-69ED4A2C9CEF}"/>
          </ac:spMkLst>
        </pc:spChg>
      </pc:sldChg>
      <pc:sldChg chg="del">
        <pc:chgData name="y hk" userId="b8923156ff02270c" providerId="LiveId" clId="{65898964-5ED4-4167-991C-43C540BF2DF2}" dt="2021-06-07T09:04:26.442" v="8" actId="2696"/>
        <pc:sldMkLst>
          <pc:docMk/>
          <pc:sldMk cId="3261523626" sldId="318"/>
        </pc:sldMkLst>
      </pc:sldChg>
      <pc:sldChg chg="addSp delSp modSp add del">
        <pc:chgData name="y hk" userId="b8923156ff02270c" providerId="LiveId" clId="{65898964-5ED4-4167-991C-43C540BF2DF2}" dt="2021-06-08T13:50:47.117" v="1878" actId="2696"/>
        <pc:sldMkLst>
          <pc:docMk/>
          <pc:sldMk cId="901964381" sldId="319"/>
        </pc:sldMkLst>
        <pc:spChg chg="mod">
          <ac:chgData name="y hk" userId="b8923156ff02270c" providerId="LiveId" clId="{65898964-5ED4-4167-991C-43C540BF2DF2}" dt="2021-06-08T12:52:12.651" v="579" actId="27636"/>
          <ac:spMkLst>
            <pc:docMk/>
            <pc:sldMk cId="901964381" sldId="319"/>
            <ac:spMk id="2" creationId="{5BB964AC-17B8-49C8-8E34-D46F33E06386}"/>
          </ac:spMkLst>
        </pc:spChg>
        <pc:spChg chg="del">
          <ac:chgData name="y hk" userId="b8923156ff02270c" providerId="LiveId" clId="{65898964-5ED4-4167-991C-43C540BF2DF2}" dt="2021-06-08T12:45:36.378" v="272" actId="478"/>
          <ac:spMkLst>
            <pc:docMk/>
            <pc:sldMk cId="901964381" sldId="319"/>
            <ac:spMk id="3" creationId="{0C36CD9E-49B5-438B-BAEC-344FD79152AA}"/>
          </ac:spMkLst>
        </pc:spChg>
        <pc:spChg chg="add del mod">
          <ac:chgData name="y hk" userId="b8923156ff02270c" providerId="LiveId" clId="{65898964-5ED4-4167-991C-43C540BF2DF2}" dt="2021-06-08T12:45:39.229" v="273" actId="478"/>
          <ac:spMkLst>
            <pc:docMk/>
            <pc:sldMk cId="901964381" sldId="319"/>
            <ac:spMk id="5" creationId="{F53D9315-64A9-4A25-BE3B-516A8B7B09E7}"/>
          </ac:spMkLst>
        </pc:spChg>
        <pc:spChg chg="add mod">
          <ac:chgData name="y hk" userId="b8923156ff02270c" providerId="LiveId" clId="{65898964-5ED4-4167-991C-43C540BF2DF2}" dt="2021-06-08T13:05:57.530" v="1138" actId="1076"/>
          <ac:spMkLst>
            <pc:docMk/>
            <pc:sldMk cId="901964381" sldId="319"/>
            <ac:spMk id="6" creationId="{2573F7CD-E75E-4B0F-9E28-D174AC9EFACF}"/>
          </ac:spMkLst>
        </pc:spChg>
        <pc:spChg chg="add mod">
          <ac:chgData name="y hk" userId="b8923156ff02270c" providerId="LiveId" clId="{65898964-5ED4-4167-991C-43C540BF2DF2}" dt="2021-06-08T13:05:57.530" v="1138" actId="1076"/>
          <ac:spMkLst>
            <pc:docMk/>
            <pc:sldMk cId="901964381" sldId="319"/>
            <ac:spMk id="7" creationId="{14CF2C60-D46B-43FE-9B6D-B375C0A77D50}"/>
          </ac:spMkLst>
        </pc:spChg>
        <pc:spChg chg="add mod">
          <ac:chgData name="y hk" userId="b8923156ff02270c" providerId="LiveId" clId="{65898964-5ED4-4167-991C-43C540BF2DF2}" dt="2021-06-08T13:05:57.530" v="1138" actId="1076"/>
          <ac:spMkLst>
            <pc:docMk/>
            <pc:sldMk cId="901964381" sldId="319"/>
            <ac:spMk id="8" creationId="{A2F27ACC-83B0-427A-B372-24B43DC7C13B}"/>
          </ac:spMkLst>
        </pc:spChg>
        <pc:spChg chg="add mod">
          <ac:chgData name="y hk" userId="b8923156ff02270c" providerId="LiveId" clId="{65898964-5ED4-4167-991C-43C540BF2DF2}" dt="2021-06-08T13:05:57.530" v="1138" actId="1076"/>
          <ac:spMkLst>
            <pc:docMk/>
            <pc:sldMk cId="901964381" sldId="319"/>
            <ac:spMk id="9" creationId="{84653C48-A5FB-47FF-ABA4-F79ADC929147}"/>
          </ac:spMkLst>
        </pc:spChg>
        <pc:spChg chg="add mod">
          <ac:chgData name="y hk" userId="b8923156ff02270c" providerId="LiveId" clId="{65898964-5ED4-4167-991C-43C540BF2DF2}" dt="2021-06-08T13:07:19.626" v="1223" actId="1076"/>
          <ac:spMkLst>
            <pc:docMk/>
            <pc:sldMk cId="901964381" sldId="319"/>
            <ac:spMk id="10" creationId="{303A04C4-E232-47F3-B9AE-80F62CFD76AC}"/>
          </ac:spMkLst>
        </pc:spChg>
        <pc:spChg chg="add mod">
          <ac:chgData name="y hk" userId="b8923156ff02270c" providerId="LiveId" clId="{65898964-5ED4-4167-991C-43C540BF2DF2}" dt="2021-06-08T13:07:16.651" v="1222" actId="1076"/>
          <ac:spMkLst>
            <pc:docMk/>
            <pc:sldMk cId="901964381" sldId="319"/>
            <ac:spMk id="20" creationId="{F969B7D8-44DC-4D66-888B-25E0914C458E}"/>
          </ac:spMkLst>
        </pc:spChg>
        <pc:spChg chg="add mod">
          <ac:chgData name="y hk" userId="b8923156ff02270c" providerId="LiveId" clId="{65898964-5ED4-4167-991C-43C540BF2DF2}" dt="2021-06-08T13:05:52.874" v="1137" actId="1076"/>
          <ac:spMkLst>
            <pc:docMk/>
            <pc:sldMk cId="901964381" sldId="319"/>
            <ac:spMk id="21" creationId="{192E46B9-46BF-4D8D-9A30-5B58EFA2C8E4}"/>
          </ac:spMkLst>
        </pc:spChg>
        <pc:cxnChg chg="add mod">
          <ac:chgData name="y hk" userId="b8923156ff02270c" providerId="LiveId" clId="{65898964-5ED4-4167-991C-43C540BF2DF2}" dt="2021-06-08T13:05:57.530" v="1138" actId="1076"/>
          <ac:cxnSpMkLst>
            <pc:docMk/>
            <pc:sldMk cId="901964381" sldId="319"/>
            <ac:cxnSpMk id="12" creationId="{D5302CEF-870B-41DD-B82A-AE332DC79B36}"/>
          </ac:cxnSpMkLst>
        </pc:cxnChg>
        <pc:cxnChg chg="add mod">
          <ac:chgData name="y hk" userId="b8923156ff02270c" providerId="LiveId" clId="{65898964-5ED4-4167-991C-43C540BF2DF2}" dt="2021-06-08T13:05:57.530" v="1138" actId="1076"/>
          <ac:cxnSpMkLst>
            <pc:docMk/>
            <pc:sldMk cId="901964381" sldId="319"/>
            <ac:cxnSpMk id="14" creationId="{75B25A4A-AF08-4FD8-A76D-7774A30FDFB1}"/>
          </ac:cxnSpMkLst>
        </pc:cxnChg>
        <pc:cxnChg chg="add mod">
          <ac:chgData name="y hk" userId="b8923156ff02270c" providerId="LiveId" clId="{65898964-5ED4-4167-991C-43C540BF2DF2}" dt="2021-06-08T13:05:57.530" v="1138" actId="1076"/>
          <ac:cxnSpMkLst>
            <pc:docMk/>
            <pc:sldMk cId="901964381" sldId="319"/>
            <ac:cxnSpMk id="17" creationId="{DAC69743-4879-4357-BCBD-E41266B8C834}"/>
          </ac:cxnSpMkLst>
        </pc:cxnChg>
      </pc:sldChg>
      <pc:sldChg chg="modSp add del">
        <pc:chgData name="y hk" userId="b8923156ff02270c" providerId="LiveId" clId="{65898964-5ED4-4167-991C-43C540BF2DF2}" dt="2021-06-08T13:50:56.093" v="1880" actId="2696"/>
        <pc:sldMkLst>
          <pc:docMk/>
          <pc:sldMk cId="414401043" sldId="320"/>
        </pc:sldMkLst>
        <pc:spChg chg="mod">
          <ac:chgData name="y hk" userId="b8923156ff02270c" providerId="LiveId" clId="{65898964-5ED4-4167-991C-43C540BF2DF2}" dt="2021-06-08T13:48:24.017" v="1648" actId="20577"/>
          <ac:spMkLst>
            <pc:docMk/>
            <pc:sldMk cId="414401043" sldId="320"/>
            <ac:spMk id="2" creationId="{5BB964AC-17B8-49C8-8E34-D46F33E06386}"/>
          </ac:spMkLst>
        </pc:spChg>
        <pc:spChg chg="mod">
          <ac:chgData name="y hk" userId="b8923156ff02270c" providerId="LiveId" clId="{65898964-5ED4-4167-991C-43C540BF2DF2}" dt="2021-06-08T13:49:27.096" v="1814" actId="1076"/>
          <ac:spMkLst>
            <pc:docMk/>
            <pc:sldMk cId="414401043" sldId="320"/>
            <ac:spMk id="10" creationId="{303A04C4-E232-47F3-B9AE-80F62CFD76AC}"/>
          </ac:spMkLst>
        </pc:spChg>
        <pc:spChg chg="mod">
          <ac:chgData name="y hk" userId="b8923156ff02270c" providerId="LiveId" clId="{65898964-5ED4-4167-991C-43C540BF2DF2}" dt="2021-06-08T13:49:44.124" v="1877" actId="20577"/>
          <ac:spMkLst>
            <pc:docMk/>
            <pc:sldMk cId="414401043" sldId="320"/>
            <ac:spMk id="20" creationId="{F969B7D8-44DC-4D66-888B-25E0914C458E}"/>
          </ac:spMkLst>
        </pc:spChg>
      </pc:sldChg>
      <pc:sldChg chg="modSp add">
        <pc:chgData name="y hk" userId="b8923156ff02270c" providerId="LiveId" clId="{65898964-5ED4-4167-991C-43C540BF2DF2}" dt="2021-06-08T14:29:29.586" v="3295" actId="20577"/>
        <pc:sldMkLst>
          <pc:docMk/>
          <pc:sldMk cId="2014299630" sldId="320"/>
        </pc:sldMkLst>
        <pc:spChg chg="mod">
          <ac:chgData name="y hk" userId="b8923156ff02270c" providerId="LiveId" clId="{65898964-5ED4-4167-991C-43C540BF2DF2}" dt="2021-06-08T14:29:29.586" v="3295" actId="20577"/>
          <ac:spMkLst>
            <pc:docMk/>
            <pc:sldMk cId="2014299630" sldId="320"/>
            <ac:spMk id="2" creationId="{5BB964AC-17B8-49C8-8E34-D46F33E06386}"/>
          </ac:spMkLst>
        </pc:spChg>
      </pc:sldChg>
      <pc:sldChg chg="modSp add">
        <pc:chgData name="y hk" userId="b8923156ff02270c" providerId="LiveId" clId="{65898964-5ED4-4167-991C-43C540BF2DF2}" dt="2021-06-08T13:47:36.302" v="1609" actId="20577"/>
        <pc:sldMkLst>
          <pc:docMk/>
          <pc:sldMk cId="3915412292" sldId="321"/>
        </pc:sldMkLst>
        <pc:spChg chg="mod">
          <ac:chgData name="y hk" userId="b8923156ff02270c" providerId="LiveId" clId="{65898964-5ED4-4167-991C-43C540BF2DF2}" dt="2021-06-08T13:34:15.127" v="1394" actId="20577"/>
          <ac:spMkLst>
            <pc:docMk/>
            <pc:sldMk cId="3915412292" sldId="321"/>
            <ac:spMk id="10" creationId="{303A04C4-E232-47F3-B9AE-80F62CFD76AC}"/>
          </ac:spMkLst>
        </pc:spChg>
        <pc:spChg chg="mod">
          <ac:chgData name="y hk" userId="b8923156ff02270c" providerId="LiveId" clId="{65898964-5ED4-4167-991C-43C540BF2DF2}" dt="2021-06-08T13:47:36.302" v="1609" actId="20577"/>
          <ac:spMkLst>
            <pc:docMk/>
            <pc:sldMk cId="3915412292" sldId="321"/>
            <ac:spMk id="20" creationId="{F969B7D8-44DC-4D66-888B-25E0914C458E}"/>
          </ac:spMkLst>
        </pc:spChg>
      </pc:sldChg>
      <pc:sldChg chg="modSp add">
        <pc:chgData name="y hk" userId="b8923156ff02270c" providerId="LiveId" clId="{65898964-5ED4-4167-991C-43C540BF2DF2}" dt="2021-06-08T14:29:35.571" v="3317" actId="20577"/>
        <pc:sldMkLst>
          <pc:docMk/>
          <pc:sldMk cId="1679998284" sldId="322"/>
        </pc:sldMkLst>
        <pc:spChg chg="mod">
          <ac:chgData name="y hk" userId="b8923156ff02270c" providerId="LiveId" clId="{65898964-5ED4-4167-991C-43C540BF2DF2}" dt="2021-06-08T14:29:35.571" v="3317" actId="20577"/>
          <ac:spMkLst>
            <pc:docMk/>
            <pc:sldMk cId="1679998284" sldId="322"/>
            <ac:spMk id="2" creationId="{5BB964AC-17B8-49C8-8E34-D46F33E06386}"/>
          </ac:spMkLst>
        </pc:spChg>
      </pc:sldChg>
      <pc:sldChg chg="modSp add del">
        <pc:chgData name="y hk" userId="b8923156ff02270c" providerId="LiveId" clId="{65898964-5ED4-4167-991C-43C540BF2DF2}" dt="2021-06-08T13:50:56.034" v="1879" actId="2696"/>
        <pc:sldMkLst>
          <pc:docMk/>
          <pc:sldMk cId="1700694625" sldId="322"/>
        </pc:sldMkLst>
        <pc:spChg chg="mod">
          <ac:chgData name="y hk" userId="b8923156ff02270c" providerId="LiveId" clId="{65898964-5ED4-4167-991C-43C540BF2DF2}" dt="2021-06-08T13:48:32.185" v="1654" actId="20577"/>
          <ac:spMkLst>
            <pc:docMk/>
            <pc:sldMk cId="1700694625" sldId="322"/>
            <ac:spMk id="2" creationId="{5BB964AC-17B8-49C8-8E34-D46F33E06386}"/>
          </ac:spMkLst>
        </pc:spChg>
      </pc:sldChg>
      <pc:sldChg chg="modSp add">
        <pc:chgData name="y hk" userId="b8923156ff02270c" providerId="LiveId" clId="{65898964-5ED4-4167-991C-43C540BF2DF2}" dt="2021-06-08T14:26:46.141" v="3130" actId="20577"/>
        <pc:sldMkLst>
          <pc:docMk/>
          <pc:sldMk cId="3459543432" sldId="323"/>
        </pc:sldMkLst>
        <pc:spChg chg="mod">
          <ac:chgData name="y hk" userId="b8923156ff02270c" providerId="LiveId" clId="{65898964-5ED4-4167-991C-43C540BF2DF2}" dt="2021-06-08T14:26:46.141" v="3130" actId="20577"/>
          <ac:spMkLst>
            <pc:docMk/>
            <pc:sldMk cId="3459543432" sldId="323"/>
            <ac:spMk id="3" creationId="{FA8E76E8-F078-468D-92FF-7AA614953B80}"/>
          </ac:spMkLst>
        </pc:spChg>
      </pc:sldChg>
      <pc:sldChg chg="addSp delSp modSp add">
        <pc:chgData name="y hk" userId="b8923156ff02270c" providerId="LiveId" clId="{65898964-5ED4-4167-991C-43C540BF2DF2}" dt="2021-06-08T14:44:32.633" v="4001" actId="12"/>
        <pc:sldMkLst>
          <pc:docMk/>
          <pc:sldMk cId="1457523120" sldId="324"/>
        </pc:sldMkLst>
        <pc:spChg chg="mod">
          <ac:chgData name="y hk" userId="b8923156ff02270c" providerId="LiveId" clId="{65898964-5ED4-4167-991C-43C540BF2DF2}" dt="2021-06-08T14:30:01.795" v="3385" actId="20577"/>
          <ac:spMkLst>
            <pc:docMk/>
            <pc:sldMk cId="1457523120" sldId="324"/>
            <ac:spMk id="2" creationId="{5BB964AC-17B8-49C8-8E34-D46F33E06386}"/>
          </ac:spMkLst>
        </pc:spChg>
        <pc:spChg chg="add mod">
          <ac:chgData name="y hk" userId="b8923156ff02270c" providerId="LiveId" clId="{65898964-5ED4-4167-991C-43C540BF2DF2}" dt="2021-06-08T14:44:32.633" v="4001" actId="12"/>
          <ac:spMkLst>
            <pc:docMk/>
            <pc:sldMk cId="1457523120" sldId="324"/>
            <ac:spMk id="4" creationId="{73783DF2-5A48-4010-AACF-33B49737FA05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6" creationId="{2573F7CD-E75E-4B0F-9E28-D174AC9EFACF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7" creationId="{14CF2C60-D46B-43FE-9B6D-B375C0A77D50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8" creationId="{A2F27ACC-83B0-427A-B372-24B43DC7C13B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9" creationId="{84653C48-A5FB-47FF-ABA4-F79ADC929147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10" creationId="{303A04C4-E232-47F3-B9AE-80F62CFD76AC}"/>
          </ac:spMkLst>
        </pc:spChg>
        <pc:spChg chg="add mod">
          <ac:chgData name="y hk" userId="b8923156ff02270c" providerId="LiveId" clId="{65898964-5ED4-4167-991C-43C540BF2DF2}" dt="2021-06-08T14:31:31.238" v="3544" actId="20577"/>
          <ac:spMkLst>
            <pc:docMk/>
            <pc:sldMk cId="1457523120" sldId="324"/>
            <ac:spMk id="13" creationId="{844B2AF3-55B3-43F2-85BA-DF0DF63B5CBF}"/>
          </ac:spMkLst>
        </pc:spChg>
        <pc:spChg chg="del">
          <ac:chgData name="y hk" userId="b8923156ff02270c" providerId="LiveId" clId="{65898964-5ED4-4167-991C-43C540BF2DF2}" dt="2021-06-08T14:30:07.633" v="3387" actId="478"/>
          <ac:spMkLst>
            <pc:docMk/>
            <pc:sldMk cId="1457523120" sldId="324"/>
            <ac:spMk id="20" creationId="{F969B7D8-44DC-4D66-888B-25E0914C458E}"/>
          </ac:spMkLst>
        </pc:spChg>
        <pc:spChg chg="del">
          <ac:chgData name="y hk" userId="b8923156ff02270c" providerId="LiveId" clId="{65898964-5ED4-4167-991C-43C540BF2DF2}" dt="2021-06-08T14:30:05.678" v="3386" actId="478"/>
          <ac:spMkLst>
            <pc:docMk/>
            <pc:sldMk cId="1457523120" sldId="324"/>
            <ac:spMk id="21" creationId="{192E46B9-46BF-4D8D-9A30-5B58EFA2C8E4}"/>
          </ac:spMkLst>
        </pc:spChg>
        <pc:picChg chg="add mod">
          <ac:chgData name="y hk" userId="b8923156ff02270c" providerId="LiveId" clId="{65898964-5ED4-4167-991C-43C540BF2DF2}" dt="2021-06-08T14:32:39.928" v="3553" actId="1076"/>
          <ac:picMkLst>
            <pc:docMk/>
            <pc:sldMk cId="1457523120" sldId="324"/>
            <ac:picMk id="3" creationId="{21FF6584-5FCA-4F54-B0C8-BBA9EA0E3FA3}"/>
          </ac:picMkLst>
        </pc:picChg>
        <pc:cxnChg chg="del mod">
          <ac:chgData name="y hk" userId="b8923156ff02270c" providerId="LiveId" clId="{65898964-5ED4-4167-991C-43C540BF2DF2}" dt="2021-06-08T14:30:07.633" v="3387" actId="478"/>
          <ac:cxnSpMkLst>
            <pc:docMk/>
            <pc:sldMk cId="1457523120" sldId="324"/>
            <ac:cxnSpMk id="12" creationId="{D5302CEF-870B-41DD-B82A-AE332DC79B36}"/>
          </ac:cxnSpMkLst>
        </pc:cxnChg>
        <pc:cxnChg chg="del mod">
          <ac:chgData name="y hk" userId="b8923156ff02270c" providerId="LiveId" clId="{65898964-5ED4-4167-991C-43C540BF2DF2}" dt="2021-06-08T14:30:07.633" v="3387" actId="478"/>
          <ac:cxnSpMkLst>
            <pc:docMk/>
            <pc:sldMk cId="1457523120" sldId="324"/>
            <ac:cxnSpMk id="14" creationId="{75B25A4A-AF08-4FD8-A76D-7774A30FDFB1}"/>
          </ac:cxnSpMkLst>
        </pc:cxnChg>
        <pc:cxnChg chg="del mod">
          <ac:chgData name="y hk" userId="b8923156ff02270c" providerId="LiveId" clId="{65898964-5ED4-4167-991C-43C540BF2DF2}" dt="2021-06-08T14:30:07.633" v="3387" actId="478"/>
          <ac:cxnSpMkLst>
            <pc:docMk/>
            <pc:sldMk cId="1457523120" sldId="324"/>
            <ac:cxnSpMk id="17" creationId="{DAC69743-4879-4357-BCBD-E41266B8C834}"/>
          </ac:cxnSpMkLst>
        </pc:cxnChg>
      </pc:sldChg>
      <pc:sldChg chg="modSp add">
        <pc:chgData name="y hk" userId="b8923156ff02270c" providerId="LiveId" clId="{65898964-5ED4-4167-991C-43C540BF2DF2}" dt="2021-06-08T14:42:51.503" v="3807" actId="20577"/>
        <pc:sldMkLst>
          <pc:docMk/>
          <pc:sldMk cId="1917714178" sldId="325"/>
        </pc:sldMkLst>
        <pc:spChg chg="mod">
          <ac:chgData name="y hk" userId="b8923156ff02270c" providerId="LiveId" clId="{65898964-5ED4-4167-991C-43C540BF2DF2}" dt="2021-06-08T14:42:28.549" v="3752" actId="20577"/>
          <ac:spMkLst>
            <pc:docMk/>
            <pc:sldMk cId="1917714178" sldId="325"/>
            <ac:spMk id="2" creationId="{7080235A-24A8-4A74-83AF-041B2DF3D6D3}"/>
          </ac:spMkLst>
        </pc:spChg>
        <pc:spChg chg="mod">
          <ac:chgData name="y hk" userId="b8923156ff02270c" providerId="LiveId" clId="{65898964-5ED4-4167-991C-43C540BF2DF2}" dt="2021-06-08T14:42:51.503" v="3807" actId="20577"/>
          <ac:spMkLst>
            <pc:docMk/>
            <pc:sldMk cId="1917714178" sldId="325"/>
            <ac:spMk id="3" creationId="{FA8E76E8-F078-468D-92FF-7AA614953B80}"/>
          </ac:spMkLst>
        </pc:spChg>
      </pc:sldChg>
      <pc:sldChg chg="del">
        <pc:chgData name="y hk" userId="b8923156ff02270c" providerId="LiveId" clId="{65898964-5ED4-4167-991C-43C540BF2DF2}" dt="2021-06-07T09:04:26.230" v="4" actId="2696"/>
        <pc:sldMkLst>
          <pc:docMk/>
          <pc:sldMk cId="124785730" sldId="365"/>
        </pc:sldMkLst>
      </pc:sldChg>
      <pc:sldChg chg="del">
        <pc:chgData name="y hk" userId="b8923156ff02270c" providerId="LiveId" clId="{65898964-5ED4-4167-991C-43C540BF2DF2}" dt="2021-06-07T09:04:32.499" v="17" actId="2696"/>
        <pc:sldMkLst>
          <pc:docMk/>
          <pc:sldMk cId="1418267785" sldId="368"/>
        </pc:sldMkLst>
      </pc:sldChg>
      <pc:sldChg chg="del">
        <pc:chgData name="y hk" userId="b8923156ff02270c" providerId="LiveId" clId="{65898964-5ED4-4167-991C-43C540BF2DF2}" dt="2021-06-07T09:04:32.457" v="16" actId="2696"/>
        <pc:sldMkLst>
          <pc:docMk/>
          <pc:sldMk cId="411531241" sldId="370"/>
        </pc:sldMkLst>
      </pc:sldChg>
      <pc:sldChg chg="del">
        <pc:chgData name="y hk" userId="b8923156ff02270c" providerId="LiveId" clId="{65898964-5ED4-4167-991C-43C540BF2DF2}" dt="2021-06-07T09:04:32.322" v="14" actId="2696"/>
        <pc:sldMkLst>
          <pc:docMk/>
          <pc:sldMk cId="2627172019" sldId="371"/>
        </pc:sldMkLst>
      </pc:sldChg>
      <pc:sldChg chg="del">
        <pc:chgData name="y hk" userId="b8923156ff02270c" providerId="LiveId" clId="{65898964-5ED4-4167-991C-43C540BF2DF2}" dt="2021-06-07T09:04:26.425" v="7" actId="2696"/>
        <pc:sldMkLst>
          <pc:docMk/>
          <pc:sldMk cId="2211109195" sldId="373"/>
        </pc:sldMkLst>
      </pc:sldChg>
      <pc:sldChg chg="del">
        <pc:chgData name="y hk" userId="b8923156ff02270c" providerId="LiveId" clId="{65898964-5ED4-4167-991C-43C540BF2DF2}" dt="2021-06-07T09:04:26.424" v="6" actId="2696"/>
        <pc:sldMkLst>
          <pc:docMk/>
          <pc:sldMk cId="2406659476" sldId="438"/>
        </pc:sldMkLst>
      </pc:sldChg>
      <pc:sldChg chg="del">
        <pc:chgData name="y hk" userId="b8923156ff02270c" providerId="LiveId" clId="{65898964-5ED4-4167-991C-43C540BF2DF2}" dt="2021-06-07T09:04:26.423" v="5" actId="2696"/>
        <pc:sldMkLst>
          <pc:docMk/>
          <pc:sldMk cId="3796819696" sldId="439"/>
        </pc:sldMkLst>
      </pc:sldChg>
      <pc:sldChg chg="del">
        <pc:chgData name="y hk" userId="b8923156ff02270c" providerId="LiveId" clId="{65898964-5ED4-4167-991C-43C540BF2DF2}" dt="2021-06-07T09:04:32.324" v="15" actId="2696"/>
        <pc:sldMkLst>
          <pc:docMk/>
          <pc:sldMk cId="3115012748" sldId="440"/>
        </pc:sldMkLst>
      </pc:sldChg>
      <pc:sldChg chg="del">
        <pc:chgData name="y hk" userId="b8923156ff02270c" providerId="LiveId" clId="{65898964-5ED4-4167-991C-43C540BF2DF2}" dt="2021-06-07T09:04:26.635" v="11" actId="2696"/>
        <pc:sldMkLst>
          <pc:docMk/>
          <pc:sldMk cId="3340061233" sldId="441"/>
        </pc:sldMkLst>
      </pc:sldChg>
      <pc:sldChg chg="del">
        <pc:chgData name="y hk" userId="b8923156ff02270c" providerId="LiveId" clId="{65898964-5ED4-4167-991C-43C540BF2DF2}" dt="2021-06-07T09:04:26.558" v="10" actId="2696"/>
        <pc:sldMkLst>
          <pc:docMk/>
          <pc:sldMk cId="2656129484" sldId="442"/>
        </pc:sldMkLst>
      </pc:sldChg>
      <pc:sldChg chg="del">
        <pc:chgData name="y hk" userId="b8923156ff02270c" providerId="LiveId" clId="{65898964-5ED4-4167-991C-43C540BF2DF2}" dt="2021-06-07T09:04:26.228" v="3" actId="2696"/>
        <pc:sldMkLst>
          <pc:docMk/>
          <pc:sldMk cId="1435643170" sldId="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E8FB-F4EE-42C7-B57C-604D8C4FAFC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1734-7F9F-4F08-B819-BBBADF0BE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2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dirty="0"/>
              <a:t>（默认</a:t>
            </a:r>
            <a:r>
              <a:rPr lang="en-US" altLang="zh-CN" sz="1100" dirty="0"/>
              <a:t>client</a:t>
            </a:r>
            <a:r>
              <a:rPr lang="zh-CN" altLang="en-US" sz="1100" dirty="0"/>
              <a:t>学习率公开且一致的情况下，可以用</a:t>
            </a:r>
            <a:r>
              <a:rPr lang="en-US" altLang="zh-CN" sz="1100" dirty="0" err="1"/>
              <a:t>w_new-w_old</a:t>
            </a:r>
            <a:r>
              <a:rPr lang="zh-CN" altLang="en-US" sz="1100" dirty="0"/>
              <a:t>代替</a:t>
            </a:r>
            <a:r>
              <a:rPr lang="en-US" altLang="zh-CN" sz="1100" dirty="0"/>
              <a:t>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30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随机梯度下降，迭代地计算梯度函数与更新权重。保护隐私的梯度下降，在计算完梯度后不是直接更新，而是对梯度加上一个噪声再进行更新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94A6F-F683-7248-90FB-BB57E45F313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54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clipping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noise:</a:t>
            </a:r>
            <a:r>
              <a:rPr kumimoji="1" lang="zh-CN" altLang="en-US" dirty="0"/>
              <a:t> 对网络层分层做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013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854400" y="645550"/>
            <a:ext cx="5149350" cy="192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2400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altLang="zh-CN" dirty="0" err="1"/>
              <a:t>Abc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54400" y="2800350"/>
            <a:ext cx="5149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zh-CN" altLang="en-US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 hasCustomPrompt="1"/>
          </p:nvPr>
        </p:nvSpPr>
        <p:spPr>
          <a:xfrm>
            <a:off x="757651" y="1240971"/>
            <a:ext cx="5348475" cy="326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8000" lvl="0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marL="914400" lvl="1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r>
              <a:rPr lang="en-US" altLang="zh-CN" dirty="0"/>
              <a:t>Content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</a:p>
          <a:p>
            <a:pPr lvl="1"/>
            <a:r>
              <a:rPr lang="en-US" altLang="zh-CN" dirty="0"/>
              <a:t>Content</a:t>
            </a:r>
          </a:p>
          <a:p>
            <a:endParaRPr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5092031"/>
            <a:ext cx="6858000" cy="86723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57800" y="4933238"/>
            <a:ext cx="16002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7945" y="4941570"/>
            <a:ext cx="1600200" cy="2738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pPr/>
              <a:t>2021/6/9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18826" y="722928"/>
            <a:ext cx="656655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6" descr="“中科大 logo”的图片搜索结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05" y="228549"/>
            <a:ext cx="1852017" cy="4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68"/>
          <p:cNvGrpSpPr>
            <a:grpSpLocks/>
          </p:cNvGrpSpPr>
          <p:nvPr userDrawn="1"/>
        </p:nvGrpSpPr>
        <p:grpSpPr bwMode="auto">
          <a:xfrm>
            <a:off x="88150" y="262156"/>
            <a:ext cx="270569" cy="460772"/>
            <a:chOff x="0" y="0"/>
            <a:chExt cx="563562" cy="720725"/>
          </a:xfrm>
          <a:solidFill>
            <a:srgbClr val="0070C0"/>
          </a:solidFill>
        </p:grpSpPr>
        <p:sp>
          <p:nvSpPr>
            <p:cNvPr id="16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7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8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</p:grpSp>
    </p:spTree>
    <p:extLst>
      <p:ext uri="{BB962C8B-B14F-4D97-AF65-F5344CB8AC3E}">
        <p14:creationId xmlns:p14="http://schemas.microsoft.com/office/powerpoint/2010/main" val="2247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7651" y="648725"/>
            <a:ext cx="534847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纵纹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7651" y="1434950"/>
            <a:ext cx="534847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lvl="0" indent="-381000">
              <a:spcBef>
                <a:spcPts val="600"/>
              </a:spcBef>
              <a:buClr>
                <a:srgbClr val="418EBD"/>
              </a:buClr>
              <a:buSzPts val="2400"/>
              <a:buChar char="»"/>
            </a:pP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824820" y="648725"/>
            <a:ext cx="41152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18EBD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00" b="0" i="0" u="none" strike="noStrike" cap="none" dirty="0">
          <a:solidFill>
            <a:schemeClr val="bg2">
              <a:lumMod val="50000"/>
            </a:schemeClr>
          </a:solidFill>
          <a:latin typeface="Montserrat" panose="02010600030101010101" charset="0"/>
          <a:ea typeface="微软雅黑" panose="020B0503020204020204" pitchFamily="34" charset="-122"/>
          <a:cs typeface="Arial"/>
          <a:sym typeface="Source Sans Pro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mpy2.readthedocs.io/en/latest/mpfr.html" TargetMode="External"/><Relationship Id="rId2" Type="http://schemas.openxmlformats.org/officeDocument/2006/relationships/hyperlink" Target="https://www.lfd.uci.edu/~gohlke/pythonlibs/#gmp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-paillier.readthedocs.io/en/stable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28611" y="1462087"/>
            <a:ext cx="6181725" cy="92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Methodology, Ethics and Practice of </a:t>
            </a:r>
            <a:br>
              <a:rPr lang="en-US" dirty="0"/>
            </a:br>
            <a:r>
              <a:rPr lang="en-US" dirty="0"/>
              <a:t>Data </a:t>
            </a:r>
            <a:r>
              <a:rPr lang="en-US" altLang="zh-CN" dirty="0"/>
              <a:t>P</a:t>
            </a:r>
            <a:r>
              <a:rPr lang="en-US" dirty="0"/>
              <a:t>rivacy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438149" y="3509957"/>
            <a:ext cx="5962650" cy="117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sz="1600" i="1" dirty="0">
                <a:solidFill>
                  <a:srgbClr val="418EBD"/>
                </a:solidFill>
                <a:latin typeface="Montserrat"/>
                <a:ea typeface="Montserrat"/>
                <a:cs typeface="Montserrat"/>
                <a:sym typeface="Montserrat"/>
              </a:rPr>
              <a:t>Lan Zhang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School of Computer Science and Technology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University of Science and Technology of China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Spring 2021</a:t>
            </a:r>
            <a:endParaRPr lang="zh-CN" altLang="en-US" i="1" dirty="0">
              <a:solidFill>
                <a:srgbClr val="418EBD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11" y="2876649"/>
            <a:ext cx="618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FFFFFF"/>
              </a:buClr>
              <a:buSzPts val="3600"/>
              <a:buFont typeface="Montserrat"/>
              <a:buNone/>
              <a:defRPr sz="2000" b="1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实验二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568813F4-FC2E-8D43-8BA2-67EFE95B95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基本内容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在原有代码框架上添加上述</a:t>
                </a:r>
                <a:r>
                  <a:rPr kumimoji="1" lang="en-US" altLang="zh-CN" dirty="0"/>
                  <a:t>DP</a:t>
                </a:r>
                <a:r>
                  <a:rPr kumimoji="1" lang="zh-CN" altLang="en-US" dirty="0"/>
                  <a:t>机制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代码正确，关键部分有注释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实验说明参数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 对模型准确度的影响，并计算对应的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zh-CN" altLang="en-US" dirty="0"/>
                  <a:t>值（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实验报告（关键代码截图以及说明）</a:t>
                </a:r>
                <a:endParaRPr kumimoji="1" lang="en-US" altLang="zh-CN" dirty="0"/>
              </a:p>
              <a:p>
                <a:r>
                  <a:rPr kumimoji="1" lang="zh-CN" altLang="en-US" dirty="0"/>
                  <a:t>附加内容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为了保证模型的可用性，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zh-CN" altLang="en-US" dirty="0"/>
                  <a:t>取值较小，此时由公式</a:t>
                </a:r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可能计算出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kumimoji="1" lang="zh-CN" altLang="en-US" dirty="0"/>
                  <a:t>， 不满足定理</a:t>
                </a:r>
                <a:r>
                  <a:rPr kumimoji="1" lang="en-US" altLang="zh-CN" dirty="0"/>
                  <a:t>3.22</a:t>
                </a:r>
                <a:r>
                  <a:rPr kumimoji="1" lang="zh-CN" altLang="en-US" dirty="0"/>
                  <a:t>的条件，因此无法由此定理证明满足</a:t>
                </a:r>
                <a:r>
                  <a:rPr kumimoji="1" lang="en-US" altLang="zh-CN" dirty="0"/>
                  <a:t>DP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请调研当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kumimoji="1" lang="zh-CN" altLang="en-US" dirty="0"/>
                  <a:t>时，如何证明此机制满足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r>
                  <a:rPr kumimoji="1" lang="zh-CN" altLang="en-US" dirty="0"/>
                  <a:t>；或调研是否存在其他机制可解决此问题。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568813F4-FC2E-8D43-8BA2-67EFE95B9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22" t="-386" b="-4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4BCD7B-ED75-DF49-A2D4-2E0C283D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TODO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D0C3AC-9214-894B-BEC3-7E8D351D3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23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025" i="1" dirty="0">
                        <a:latin typeface="Cambria Math" panose="02040503050406030204" pitchFamily="18" charset="0"/>
                      </a:rPr>
                      <m:t>同态加密算法在</m:t>
                    </m:r>
                    <m:r>
                      <a:rPr lang="zh-CN" altLang="en-US" sz="2025" i="1" dirty="0" smtClean="0">
                        <a:latin typeface="Cambria Math" panose="02040503050406030204" pitchFamily="18" charset="0"/>
                      </a:rPr>
                      <m:t>联邦学习</m:t>
                    </m:r>
                  </m:oMath>
                </a14:m>
                <a:r>
                  <a:rPr lang="zh-CN" altLang="en-US" sz="2025" dirty="0"/>
                  <a:t>中的应用</a:t>
                </a: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E858A96-DAA7-4D4F-8C7D-69ED4A2C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38" dirty="0"/>
              <a:t>Part 3</a:t>
            </a:r>
            <a:endParaRPr lang="zh-CN" altLang="en-US" sz="3038" dirty="0"/>
          </a:p>
        </p:txBody>
      </p:sp>
    </p:spTree>
    <p:extLst>
      <p:ext uri="{BB962C8B-B14F-4D97-AF65-F5344CB8AC3E}">
        <p14:creationId xmlns:p14="http://schemas.microsoft.com/office/powerpoint/2010/main" val="24122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36CD9E-49B5-438B-BAEC-344FD79152A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9702" y="1079999"/>
                <a:ext cx="5698595" cy="379600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</a:rPr>
                  <a:t>加法同态加密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1300" dirty="0">
                    <a:latin typeface="微软雅黑" panose="020B0503020204020204" pitchFamily="34" charset="-122"/>
                  </a:rPr>
                  <a:t>加密情况下，仍然可以计算两个信息的和</a:t>
                </a:r>
                <a:endParaRPr lang="en-US" altLang="zh-CN" sz="1300" dirty="0">
                  <a:latin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300" dirty="0">
                    <a:latin typeface="微软雅黑" panose="020B0503020204020204" pitchFamily="34" charset="-122"/>
                  </a:rPr>
                  <a:t>given encryption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</a:rPr>
                  <a:t>, one can compute the encryption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3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300" dirty="0">
                  <a:latin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300" dirty="0">
                  <a:latin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 err="1">
                    <a:latin typeface="微软雅黑" panose="020B0503020204020204" pitchFamily="34" charset="-122"/>
                  </a:rPr>
                  <a:t>Paillier</a:t>
                </a:r>
                <a:r>
                  <a:rPr lang="en-US" altLang="zh-CN" sz="1800" dirty="0">
                    <a:latin typeface="微软雅黑" panose="020B0503020204020204" pitchFamily="34" charset="-122"/>
                  </a:rPr>
                  <a:t>: </a:t>
                </a:r>
                <a:r>
                  <a:rPr lang="zh-CN" altLang="en-US" sz="1800" dirty="0">
                    <a:latin typeface="微软雅黑" panose="020B0503020204020204" pitchFamily="34" charset="-122"/>
                  </a:rPr>
                  <a:t>一种基于公钥系统的加法同态和乘法半同台加密系统</a:t>
                </a:r>
                <a:endParaRPr lang="en-US" altLang="zh-CN" sz="1800" dirty="0">
                  <a:latin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1300" dirty="0">
                    <a:latin typeface="微软雅黑" panose="020B0503020204020204" pitchFamily="34" charset="-122"/>
                  </a:rPr>
                  <a:t>密钥生成</a:t>
                </a:r>
                <a:endParaRPr lang="en-US" altLang="zh-CN" sz="1300" dirty="0">
                  <a:latin typeface="微软雅黑" panose="020B0503020204020204" pitchFamily="34" charset="-122"/>
                </a:endParaRP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随机并且独立选择两个</a:t>
                </a:r>
                <a:r>
                  <a:rPr lang="zh-CN" altLang="en-US" sz="1300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相同位数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大质数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𝑝𝑞</m:t>
                    </m:r>
                  </m:oMath>
                </a14:m>
                <a:endPara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时，欧拉函数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  <m:d>
                      <m:dPr>
                        <m:ctrlPr>
                          <a:rPr lang="en-US" altLang="zh-CN" sz="13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3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−1)(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−1)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时，欧拉函数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  <m:d>
                      <m:dPr>
                        <m:ctrlPr>
                          <a:rPr lang="en-US" altLang="zh-CN" sz="13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3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q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−1)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选择一个整数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𝑚𝑜𝑑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endPara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3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有可能不存在，需要重新生成</a:t>
                </a:r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).</a:t>
                </a: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公钥为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私钥为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1300" dirty="0">
                    <a:latin typeface="微软雅黑" panose="020B0503020204020204" pitchFamily="34" charset="-122"/>
                  </a:rPr>
                  <a:t>加密</a:t>
                </a:r>
                <a:endParaRPr lang="en-US" altLang="zh-CN" sz="1300" dirty="0">
                  <a:latin typeface="微软雅黑" panose="020B0503020204020204" pitchFamily="34" charset="-122"/>
                </a:endParaRP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0≤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≤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选择随机数</a:t>
                </a:r>
                <a14:m>
                  <m:oMath xmlns:m="http://schemas.openxmlformats.org/officeDocument/2006/math"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0&lt;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bSup>
                      <m:sSubSupPr>
                        <m:ctrlPr>
                          <a:rPr lang="en-US" altLang="zh-CN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(i.e.,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保证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990600" lvl="2" indent="0">
                  <a:lnSpc>
                    <a:spcPct val="120000"/>
                  </a:lnSpc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计算密文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p>
                      <m:sSup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𝑚𝑜𝑑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36CD9E-49B5-438B-BAEC-344FD7915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9702" y="1079999"/>
                <a:ext cx="5698595" cy="3796007"/>
              </a:xfrm>
              <a:blipFill>
                <a:blip r:embed="rId2"/>
                <a:stretch>
                  <a:fillRect l="-1390" t="-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2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Paillier</a:t>
            </a:r>
            <a:r>
              <a:rPr lang="en-US" altLang="zh-CN" sz="20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同态加密简介</a:t>
            </a:r>
          </a:p>
        </p:txBody>
      </p:sp>
    </p:spTree>
    <p:extLst>
      <p:ext uri="{BB962C8B-B14F-4D97-AF65-F5344CB8AC3E}">
        <p14:creationId xmlns:p14="http://schemas.microsoft.com/office/powerpoint/2010/main" val="6510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36CD9E-49B5-438B-BAEC-344FD79152A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2257" y="1203598"/>
                <a:ext cx="5493446" cy="325820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</a:rPr>
                  <a:t>Paillier: </a:t>
                </a:r>
                <a:r>
                  <a:rPr lang="zh-CN" altLang="en-US" dirty="0">
                    <a:latin typeface="微软雅黑" panose="020B0503020204020204" pitchFamily="34" charset="-122"/>
                  </a:rPr>
                  <a:t>一种基于公钥系统的加法同态加密系统</a:t>
                </a:r>
                <a:endParaRPr lang="en-US" altLang="zh-CN" dirty="0">
                  <a:latin typeface="微软雅黑" panose="020B0503020204020204" pitchFamily="34" charset="-122"/>
                </a:endParaRPr>
              </a:p>
              <a:p>
                <a:pPr lvl="1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解密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密文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bSup>
                      <m:sSubSup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1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 algn="just">
                  <a:buNone/>
                </a:pP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明文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𝑚𝑜𝑑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𝑚𝑜𝑑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⌊</m:t>
                    </m:r>
                    <m:f>
                      <m:f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sz="13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⌋</m:t>
                    </m:r>
                  </m:oMath>
                </a14:m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</a:t>
                </a:r>
                <a14:m>
                  <m:oMath xmlns:m="http://schemas.openxmlformats.org/officeDocument/2006/math"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3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</m:t>
                    </m:r>
                  </m:oMath>
                </a14:m>
                <a:r>
                  <a:rPr lang="zh-CN" altLang="en-US" sz="1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的商取下整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1700" dirty="0">
                    <a:latin typeface="微软雅黑" panose="020B0503020204020204" pitchFamily="34" charset="-122"/>
                  </a:rPr>
                  <a:t>密文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𝐷𝑒𝑐</m:t>
                      </m:r>
                      <m:d>
                        <m:dPr>
                          <m:ctrlP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𝐸𝑛𝑐</m:t>
                          </m:r>
                          <m:d>
                            <m:dPr>
                              <m:ctrlP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𝐸𝑛𝑐</m:t>
                          </m:r>
                          <m:d>
                            <m:dPr>
                              <m:ctrlP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𝑚𝑜𝑑</m:t>
                          </m:r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𝑚𝑜𝑑</m:t>
                      </m:r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</m:oMath>
                  </m:oMathPara>
                </a14:m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与明文常数加法</a:t>
                </a:r>
                <a:endParaRPr lang="en-US" altLang="zh-CN" sz="1700" dirty="0">
                  <a:latin typeface="微软雅黑" panose="020B0503020204020204" pitchFamily="34" charset="-122"/>
                </a:endParaRPr>
              </a:p>
              <a:p>
                <a:pPr marL="990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𝐷𝑒𝑐</m:t>
                      </m:r>
                      <m:d>
                        <m:dPr>
                          <m:ctrlP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𝑔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3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𝑚𝑜𝑑</m:t>
                          </m:r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3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3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𝑚𝑜𝑑</m:t>
                      </m:r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13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与明文常数乘法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90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𝐷𝑒𝑐</m:t>
                      </m:r>
                      <m:d>
                        <m:dPr>
                          <m:ctrlP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𝐸𝑛𝑐</m:t>
                          </m:r>
                          <m:sSup>
                            <m:sSupPr>
                              <m:ctrlP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3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𝑚𝑜𝑑</m:t>
                          </m:r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sSub>
                        <m:sSubPr>
                          <m:ctrlP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3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𝑚𝑜𝑑</m:t>
                      </m:r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</m:oMath>
                  </m:oMathPara>
                </a14:m>
                <a:endParaRPr lang="en-US" altLang="zh-CN" sz="11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36CD9E-49B5-438B-BAEC-344FD7915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2257" y="1203598"/>
                <a:ext cx="5493446" cy="3258201"/>
              </a:xfrm>
              <a:blipFill>
                <a:blip r:embed="rId2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Paillier</a:t>
            </a:r>
            <a:r>
              <a:rPr lang="en-US" altLang="zh-CN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同态加密简介</a:t>
            </a:r>
          </a:p>
        </p:txBody>
      </p:sp>
    </p:spTree>
    <p:extLst>
      <p:ext uri="{BB962C8B-B14F-4D97-AF65-F5344CB8AC3E}">
        <p14:creationId xmlns:p14="http://schemas.microsoft.com/office/powerpoint/2010/main" val="62461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2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Paillier</a:t>
            </a:r>
            <a:r>
              <a:rPr lang="en-US" altLang="zh-CN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250" dirty="0">
                <a:latin typeface="微软雅黑" panose="020B0503020204020204" pitchFamily="34" charset="-122"/>
              </a:rPr>
              <a:t>横向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联邦学习中的应用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73F7CD-E75E-4B0F-9E28-D174AC9EFACF}"/>
              </a:ext>
            </a:extLst>
          </p:cNvPr>
          <p:cNvSpPr/>
          <p:nvPr/>
        </p:nvSpPr>
        <p:spPr>
          <a:xfrm>
            <a:off x="1700808" y="1703962"/>
            <a:ext cx="876443" cy="303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server</a:t>
            </a:r>
            <a:endParaRPr lang="zh-CN" altLang="en-US" sz="11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CF2C60-D46B-43FE-9B6D-B375C0A77D50}"/>
              </a:ext>
            </a:extLst>
          </p:cNvPr>
          <p:cNvSpPr/>
          <p:nvPr/>
        </p:nvSpPr>
        <p:spPr>
          <a:xfrm>
            <a:off x="2906215" y="2524768"/>
            <a:ext cx="876443" cy="303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Client k</a:t>
            </a:r>
            <a:endParaRPr lang="zh-CN" altLang="en-US" sz="11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F27ACC-83B0-427A-B372-24B43DC7C13B}"/>
              </a:ext>
            </a:extLst>
          </p:cNvPr>
          <p:cNvSpPr/>
          <p:nvPr/>
        </p:nvSpPr>
        <p:spPr>
          <a:xfrm>
            <a:off x="495401" y="2528343"/>
            <a:ext cx="876443" cy="303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Client 1</a:t>
            </a:r>
            <a:endParaRPr lang="zh-CN" altLang="en-US" sz="11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4653C48-A5FB-47FF-ABA4-F79ADC929147}"/>
              </a:ext>
            </a:extLst>
          </p:cNvPr>
          <p:cNvSpPr/>
          <p:nvPr/>
        </p:nvSpPr>
        <p:spPr>
          <a:xfrm>
            <a:off x="1700808" y="2528343"/>
            <a:ext cx="876443" cy="303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…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/>
              <p:nvPr/>
            </p:nvSpPr>
            <p:spPr>
              <a:xfrm>
                <a:off x="3513565" y="1444217"/>
                <a:ext cx="3451020" cy="14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Server</a:t>
                </a:r>
                <a:r>
                  <a:rPr lang="zh-CN" altLang="en-US" dirty="0"/>
                  <a:t>端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收到来自</a:t>
                </a:r>
                <a:r>
                  <a:rPr lang="en-US" altLang="zh-CN" dirty="0"/>
                  <a:t>client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加密</a:t>
                </a:r>
                <a:r>
                  <a:rPr lang="zh-CN" altLang="en-US" dirty="0"/>
                  <a:t>模型更新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信息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𝑒𝑛𝑐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5.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利用同态加密，</a:t>
                </a:r>
                <a:r>
                  <a:rPr lang="zh-CN" altLang="en-US" dirty="0"/>
                  <a:t>聚合各个梯度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zh-CN" altLang="en-US" dirty="0"/>
                  <a:t>发送给各个</a:t>
                </a:r>
                <a:r>
                  <a:rPr lang="en-US" altLang="zh-CN" dirty="0"/>
                  <a:t>client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65" y="1444217"/>
                <a:ext cx="3451020" cy="1492396"/>
              </a:xfrm>
              <a:prstGeom prst="rect">
                <a:avLst/>
              </a:prstGeom>
              <a:blipFill>
                <a:blip r:embed="rId2"/>
                <a:stretch>
                  <a:fillRect l="-530" t="-816" b="-13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5302CEF-870B-41DD-B82A-AE332DC79B3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33624" y="2007694"/>
            <a:ext cx="1205406" cy="520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B25A4A-AF08-4FD8-A76D-7774A30FDF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139030" y="2007694"/>
            <a:ext cx="0" cy="520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C69743-4879-4357-BCBD-E41266B8C8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139030" y="2007694"/>
            <a:ext cx="1205407" cy="517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69B7D8-44DC-4D66-888B-25E0914C458E}"/>
                  </a:ext>
                </a:extLst>
              </p:cNvPr>
              <p:cNvSpPr txBox="1"/>
              <p:nvPr/>
            </p:nvSpPr>
            <p:spPr>
              <a:xfrm>
                <a:off x="354857" y="3212006"/>
                <a:ext cx="5988531" cy="1402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Client </a:t>
                </a:r>
                <a:r>
                  <a:rPr lang="zh-CN" altLang="en-US" dirty="0"/>
                  <a:t>端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每个</a:t>
                </a:r>
                <a:r>
                  <a:rPr lang="en-US" altLang="zh-CN" dirty="0"/>
                  <a:t>client </a:t>
                </a:r>
                <a:r>
                  <a:rPr lang="zh-CN" altLang="en-US" dirty="0"/>
                  <a:t>在自己的模型上训练</a:t>
                </a:r>
                <a:r>
                  <a:rPr lang="en-US" altLang="zh-CN" dirty="0" err="1"/>
                  <a:t>local_epoch</a:t>
                </a:r>
                <a:r>
                  <a:rPr lang="zh-CN" altLang="en-US" dirty="0"/>
                  <a:t>轮。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求解</a:t>
                </a:r>
                <a:r>
                  <a:rPr lang="en-US" altLang="zh-CN" dirty="0" err="1"/>
                  <a:t>local_epoch</a:t>
                </a:r>
                <a:r>
                  <a:rPr lang="zh-CN" altLang="en-US" dirty="0"/>
                  <a:t>轮中参数的更新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（默认</a:t>
                </a:r>
                <a:r>
                  <a:rPr lang="en-US" altLang="zh-CN" dirty="0"/>
                  <a:t>client</a:t>
                </a:r>
                <a:r>
                  <a:rPr lang="zh-CN" altLang="en-US" dirty="0"/>
                  <a:t>学习率公开且一致的情况下，可以用</a:t>
                </a:r>
                <a:r>
                  <a:rPr lang="en-US" altLang="zh-CN" dirty="0" err="1"/>
                  <a:t>w_new-w_old</a:t>
                </a:r>
                <a:r>
                  <a:rPr lang="zh-CN" altLang="en-US" dirty="0"/>
                  <a:t>代替</a:t>
                </a:r>
                <a:r>
                  <a:rPr lang="en-US" altLang="zh-CN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3.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利用同态加密，将加密之后的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上传到</a:t>
                </a:r>
                <a:r>
                  <a:rPr lang="en-US" altLang="zh-CN" dirty="0"/>
                  <a:t>server</a:t>
                </a:r>
                <a:r>
                  <a:rPr lang="zh-CN" altLang="en-US" dirty="0"/>
                  <a:t>端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利用收到的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zh-CN" altLang="en-US" dirty="0"/>
                  <a:t>，更新自己的模型参数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69B7D8-44DC-4D66-888B-25E0914C4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7" y="3212006"/>
                <a:ext cx="5988531" cy="1402500"/>
              </a:xfrm>
              <a:prstGeom prst="rect">
                <a:avLst/>
              </a:prstGeom>
              <a:blipFill>
                <a:blip r:embed="rId3"/>
                <a:stretch>
                  <a:fillRect l="-305" t="-870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92E46B9-46BF-4D8D-9A30-5B58EFA2C8E4}"/>
              </a:ext>
            </a:extLst>
          </p:cNvPr>
          <p:cNvSpPr txBox="1"/>
          <p:nvPr/>
        </p:nvSpPr>
        <p:spPr>
          <a:xfrm>
            <a:off x="354857" y="1136440"/>
            <a:ext cx="559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为了保护</a:t>
            </a:r>
            <a:r>
              <a:rPr lang="en-US" altLang="zh-CN" dirty="0"/>
              <a:t>client</a:t>
            </a:r>
            <a:r>
              <a:rPr lang="zh-CN" altLang="en-US" dirty="0"/>
              <a:t>的模型更新信息，对于每一个</a:t>
            </a:r>
            <a:r>
              <a:rPr lang="en-US" altLang="zh-CN" dirty="0"/>
              <a:t>epoch</a:t>
            </a:r>
          </a:p>
        </p:txBody>
      </p:sp>
    </p:spTree>
    <p:extLst>
      <p:ext uri="{BB962C8B-B14F-4D97-AF65-F5344CB8AC3E}">
        <p14:creationId xmlns:p14="http://schemas.microsoft.com/office/powerpoint/2010/main" val="391541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DD328-1A2C-4FF4-91DA-63ABFCE48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520" y="1079999"/>
            <a:ext cx="5554137" cy="3469823"/>
          </a:xfrm>
        </p:spPr>
        <p:txBody>
          <a:bodyPr/>
          <a:lstStyle/>
          <a:p>
            <a:r>
              <a:rPr lang="zh-CN" altLang="en-US" sz="1400" dirty="0">
                <a:latin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</a:rPr>
              <a:t>：了解</a:t>
            </a:r>
            <a:r>
              <a:rPr lang="en-US" altLang="zh-CN" sz="1400" dirty="0" err="1">
                <a:latin typeface="微软雅黑" panose="020B0503020204020204" pitchFamily="34" charset="-122"/>
              </a:rPr>
              <a:t>paillier</a:t>
            </a:r>
            <a:r>
              <a:rPr lang="zh-CN" altLang="en-US" sz="1400" dirty="0">
                <a:latin typeface="微软雅黑" panose="020B0503020204020204" pitchFamily="34" charset="-122"/>
              </a:rPr>
              <a:t>原理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</a:rPr>
              <a:t>gmpy2</a:t>
            </a:r>
            <a:r>
              <a:rPr lang="zh-CN" altLang="en-US" sz="1200" dirty="0">
                <a:latin typeface="微软雅黑" panose="020B0503020204020204" pitchFamily="34" charset="-122"/>
              </a:rPr>
              <a:t>库填充</a:t>
            </a:r>
            <a:r>
              <a:rPr lang="en-US" altLang="zh-CN" sz="1200" dirty="0">
                <a:latin typeface="微软雅黑" panose="020B0503020204020204" pitchFamily="34" charset="-122"/>
              </a:rPr>
              <a:t>paillier.py</a:t>
            </a:r>
            <a:r>
              <a:rPr lang="zh-CN" altLang="en-US" sz="1200" dirty="0">
                <a:latin typeface="微软雅黑" panose="020B0503020204020204" pitchFamily="34" charset="-122"/>
              </a:rPr>
              <a:t>中</a:t>
            </a:r>
            <a:r>
              <a:rPr lang="en-US" altLang="zh-CN" sz="1200" dirty="0">
                <a:latin typeface="微软雅黑" panose="020B0503020204020204" pitchFamily="34" charset="-122"/>
              </a:rPr>
              <a:t>enc, </a:t>
            </a:r>
            <a:r>
              <a:rPr lang="en-US" altLang="zh-CN" sz="1200" dirty="0" err="1">
                <a:latin typeface="微软雅黑" panose="020B0503020204020204" pitchFamily="34" charset="-122"/>
              </a:rPr>
              <a:t>dec</a:t>
            </a:r>
            <a:r>
              <a:rPr lang="en-US" altLang="zh-CN" sz="1200" dirty="0">
                <a:latin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微软雅黑" panose="020B0503020204020204" pitchFamily="34" charset="-122"/>
              </a:rPr>
              <a:t>enc_add</a:t>
            </a:r>
            <a:r>
              <a:rPr lang="en-US" altLang="zh-CN" sz="1200" dirty="0">
                <a:latin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</a:rPr>
              <a:t>enc_add_const</a:t>
            </a:r>
            <a:r>
              <a:rPr lang="zh-CN" altLang="en-US" sz="1200" dirty="0">
                <a:latin typeface="微软雅黑" panose="020B0503020204020204" pitchFamily="34" charset="-122"/>
              </a:rPr>
              <a:t>和</a:t>
            </a:r>
            <a:r>
              <a:rPr lang="en-US" altLang="zh-CN" sz="1200" dirty="0" err="1">
                <a:latin typeface="微软雅黑" panose="020B0503020204020204" pitchFamily="34" charset="-122"/>
              </a:rPr>
              <a:t>enc_mul_const</a:t>
            </a:r>
            <a:r>
              <a:rPr lang="zh-CN" altLang="en-US" sz="1200" dirty="0">
                <a:latin typeface="微软雅黑" panose="020B0503020204020204" pitchFamily="34" charset="-122"/>
              </a:rPr>
              <a:t>函数，验证结果的正确性。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</a:rPr>
              <a:t>测试密钥长度为</a:t>
            </a:r>
            <a:r>
              <a:rPr lang="en-US" altLang="zh-CN" sz="1200" dirty="0">
                <a:latin typeface="微软雅黑" panose="020B0503020204020204" pitchFamily="34" charset="-122"/>
              </a:rPr>
              <a:t>1024</a:t>
            </a:r>
            <a:r>
              <a:rPr lang="zh-CN" altLang="en-US" sz="1200" dirty="0">
                <a:latin typeface="微软雅黑" panose="020B0503020204020204" pitchFamily="34" charset="-122"/>
              </a:rPr>
              <a:t>位（二进制）时，长度</a:t>
            </a:r>
            <a:r>
              <a:rPr lang="en-US" altLang="zh-CN" sz="1200" dirty="0">
                <a:latin typeface="微软雅黑" panose="020B0503020204020204" pitchFamily="34" charset="-122"/>
              </a:rPr>
              <a:t>10-1000bits</a:t>
            </a:r>
            <a:r>
              <a:rPr lang="zh-CN" altLang="en-US" sz="1200" dirty="0">
                <a:latin typeface="微软雅黑" panose="020B0503020204020204" pitchFamily="34" charset="-122"/>
              </a:rPr>
              <a:t>整数加法，验证其结果是否正确，并合理测试运行时间。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marL="285750" indent="-285750"/>
            <a:r>
              <a:rPr lang="zh-CN" altLang="en-US" sz="1400" dirty="0">
                <a:latin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</a:rPr>
              <a:t>：</a:t>
            </a:r>
            <a:r>
              <a:rPr lang="en-US" altLang="zh-CN" sz="1400" dirty="0" err="1">
                <a:latin typeface="微软雅黑" panose="020B0503020204020204" pitchFamily="34" charset="-122"/>
              </a:rPr>
              <a:t>paillier</a:t>
            </a:r>
            <a:r>
              <a:rPr lang="en-US" altLang="zh-CN" sz="1400" dirty="0">
                <a:latin typeface="微软雅黑" panose="020B0503020204020204" pitchFamily="34" charset="-122"/>
              </a:rPr>
              <a:t> + federal learning</a:t>
            </a:r>
          </a:p>
          <a:p>
            <a:pPr marL="912150" lvl="1" indent="-285750"/>
            <a:r>
              <a:rPr lang="zh-CN" altLang="en-US" sz="1200" dirty="0">
                <a:latin typeface="微软雅黑" panose="020B0503020204020204" pitchFamily="34" charset="-122"/>
              </a:rPr>
              <a:t>为了防止</a:t>
            </a:r>
            <a:r>
              <a:rPr lang="en-US" altLang="zh-CN" sz="1200" dirty="0">
                <a:latin typeface="微软雅黑" panose="020B0503020204020204" pitchFamily="34" charset="-122"/>
              </a:rPr>
              <a:t>server</a:t>
            </a:r>
            <a:r>
              <a:rPr lang="zh-CN" altLang="en-US" sz="1200" dirty="0">
                <a:latin typeface="微软雅黑" panose="020B0503020204020204" pitchFamily="34" charset="-122"/>
              </a:rPr>
              <a:t>端获得</a:t>
            </a:r>
            <a:r>
              <a:rPr lang="en-US" altLang="zh-CN" sz="1200" dirty="0">
                <a:latin typeface="微软雅黑" panose="020B0503020204020204" pitchFamily="34" charset="-122"/>
              </a:rPr>
              <a:t>client</a:t>
            </a:r>
            <a:r>
              <a:rPr lang="zh-CN" altLang="en-US" sz="1200" dirty="0">
                <a:latin typeface="微软雅黑" panose="020B0503020204020204" pitchFamily="34" charset="-122"/>
              </a:rPr>
              <a:t>端的梯度和模型参数，使用</a:t>
            </a:r>
            <a:r>
              <a:rPr lang="en-US" altLang="zh-CN" sz="1200" dirty="0" err="1">
                <a:latin typeface="微软雅黑" panose="020B0503020204020204" pitchFamily="34" charset="-122"/>
              </a:rPr>
              <a:t>paillier</a:t>
            </a:r>
            <a:r>
              <a:rPr lang="zh-CN" altLang="en-US" sz="1200" dirty="0">
                <a:latin typeface="微软雅黑" panose="020B0503020204020204" pitchFamily="34" charset="-122"/>
              </a:rPr>
              <a:t>对于上传的模型更新进行加密和解密运算，并且实现在加密情况下的梯度聚合操作。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</a:rPr>
              <a:t>实验要求：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</a:rPr>
              <a:t>任务</a:t>
            </a:r>
            <a:r>
              <a:rPr lang="en-US" altLang="zh-CN" sz="1200" dirty="0">
                <a:latin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</a:rPr>
              <a:t>，实现结果正确，代码清晰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</a:rPr>
              <a:t>任务</a:t>
            </a:r>
            <a:r>
              <a:rPr lang="en-US" altLang="zh-CN" sz="1200" dirty="0">
                <a:latin typeface="微软雅黑" panose="020B0503020204020204" pitchFamily="34" charset="-122"/>
              </a:rPr>
              <a:t>2,  </a:t>
            </a:r>
            <a:r>
              <a:rPr lang="zh-CN" altLang="en-US" sz="1200" dirty="0">
                <a:latin typeface="微软雅黑" panose="020B0503020204020204" pitchFamily="34" charset="-122"/>
              </a:rPr>
              <a:t>实现结果正确，说明实现方法。对比模型在</a:t>
            </a:r>
            <a:r>
              <a:rPr lang="en-US" altLang="zh-CN" sz="1200" dirty="0" err="1">
                <a:latin typeface="微软雅黑" panose="020B0503020204020204" pitchFamily="34" charset="-122"/>
              </a:rPr>
              <a:t>minst</a:t>
            </a:r>
            <a:r>
              <a:rPr lang="zh-CN" altLang="en-US" sz="1200" dirty="0">
                <a:latin typeface="微软雅黑" panose="020B0503020204020204" pitchFamily="34" charset="-122"/>
              </a:rPr>
              <a:t>上的训练时间。</a:t>
            </a:r>
            <a:endParaRPr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832E2C-B0BD-48A2-8064-5431BF9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Part2 </a:t>
            </a:r>
            <a:r>
              <a:rPr lang="zh-CN" altLang="en-US" sz="2000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25936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E76E8-F078-468D-92FF-7AA614953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94" y="1083757"/>
            <a:ext cx="6095166" cy="3623279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Python 3.7</a:t>
            </a:r>
            <a:r>
              <a:rPr lang="zh-CN" altLang="en-US" dirty="0">
                <a:latin typeface="微软雅黑" panose="020B0503020204020204" pitchFamily="34" charset="-122"/>
              </a:rPr>
              <a:t>及以上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</a:rPr>
              <a:t>gmpy2</a:t>
            </a:r>
            <a:r>
              <a:rPr lang="zh-CN" altLang="en-US" dirty="0">
                <a:latin typeface="微软雅黑" panose="020B0503020204020204" pitchFamily="34" charset="-122"/>
              </a:rPr>
              <a:t>库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hlinkClick r:id="rId2"/>
              </a:rPr>
              <a:t>https://www.lfd.uci.edu/~gohlke/pythonlibs/#gmpy</a:t>
            </a:r>
            <a:r>
              <a:rPr lang="zh-CN" altLang="en-US" dirty="0">
                <a:latin typeface="微软雅黑" panose="020B0503020204020204" pitchFamily="34" charset="-122"/>
              </a:rPr>
              <a:t>提供了</a:t>
            </a:r>
            <a:r>
              <a:rPr lang="en-US" altLang="zh-CN" u="sng" dirty="0">
                <a:latin typeface="微软雅黑" panose="020B0503020204020204" pitchFamily="34" charset="-122"/>
              </a:rPr>
              <a:t>gmpy2‑2.0.8‑cp37‑cp37m‑win_amd64.whl</a:t>
            </a:r>
            <a:r>
              <a:rPr lang="zh-CN" altLang="en-US" dirty="0">
                <a:latin typeface="微软雅黑" panose="020B0503020204020204" pitchFamily="34" charset="-122"/>
              </a:rPr>
              <a:t>以及支持其他</a:t>
            </a:r>
            <a:r>
              <a:rPr lang="en-US" altLang="zh-CN" dirty="0">
                <a:latin typeface="微软雅黑" panose="020B0503020204020204" pitchFamily="34" charset="-122"/>
              </a:rPr>
              <a:t>python&gt;3.4</a:t>
            </a:r>
            <a:r>
              <a:rPr lang="zh-CN" altLang="en-US" dirty="0">
                <a:latin typeface="微软雅黑" panose="020B0503020204020204" pitchFamily="34" charset="-122"/>
              </a:rPr>
              <a:t>版本的的</a:t>
            </a:r>
            <a:r>
              <a:rPr lang="en-US" altLang="zh-CN" dirty="0">
                <a:latin typeface="微软雅黑" panose="020B0503020204020204" pitchFamily="34" charset="-122"/>
              </a:rPr>
              <a:t>gmpy2</a:t>
            </a:r>
            <a:r>
              <a:rPr lang="zh-CN" altLang="en-US" dirty="0">
                <a:latin typeface="微软雅黑" panose="020B0503020204020204" pitchFamily="34" charset="-122"/>
              </a:rPr>
              <a:t>库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将</a:t>
            </a:r>
            <a:r>
              <a:rPr lang="en-US" altLang="zh-CN" dirty="0" err="1">
                <a:latin typeface="微软雅黑" panose="020B0503020204020204" pitchFamily="34" charset="-122"/>
              </a:rPr>
              <a:t>whl</a:t>
            </a:r>
            <a:r>
              <a:rPr lang="zh-CN" altLang="en-US" dirty="0">
                <a:latin typeface="微软雅黑" panose="020B0503020204020204" pitchFamily="34" charset="-122"/>
              </a:rPr>
              <a:t>文件下载到本地，并使用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533400" lvl="1" indent="0">
              <a:buNone/>
            </a:pPr>
            <a:r>
              <a:rPr lang="en-US" altLang="zh-CN" dirty="0" err="1">
                <a:latin typeface="微软雅黑" panose="020B0503020204020204" pitchFamily="34" charset="-122"/>
              </a:rPr>
              <a:t>Eg</a:t>
            </a:r>
            <a:r>
              <a:rPr lang="en-US" altLang="zh-CN" dirty="0">
                <a:latin typeface="微软雅黑" panose="020B0503020204020204" pitchFamily="34" charset="-122"/>
              </a:rPr>
              <a:t>: (python -m) pip install gmpy2‑2.0.8‑cp37‑cp37m‑win_amd64.whl</a:t>
            </a:r>
          </a:p>
          <a:p>
            <a:pPr marL="533400" lvl="1" indent="0">
              <a:buNone/>
            </a:pPr>
            <a:r>
              <a:rPr lang="zh-CN" altLang="en-US" u="sng" dirty="0">
                <a:latin typeface="微软雅黑" panose="020B0503020204020204" pitchFamily="34" charset="-122"/>
              </a:rPr>
              <a:t>进行安装</a:t>
            </a:r>
            <a:endParaRPr lang="en-US" altLang="zh-CN" u="sng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hlinkClick r:id="rId3"/>
              </a:rPr>
              <a:t>https://gmpy2.readthedocs.io/en/latest/mpfr.html</a:t>
            </a:r>
            <a:r>
              <a:rPr lang="en-US" altLang="zh-CN" dirty="0">
                <a:latin typeface="微软雅黑" panose="020B0503020204020204" pitchFamily="34" charset="-122"/>
              </a:rPr>
              <a:t> gmpy2</a:t>
            </a:r>
            <a:r>
              <a:rPr lang="zh-CN" altLang="en-US" dirty="0">
                <a:latin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</a:rPr>
              <a:t>documentation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有可能会使用到的函数</a:t>
            </a:r>
            <a:r>
              <a:rPr lang="en-US" altLang="zh-CN" dirty="0">
                <a:latin typeface="微软雅黑" panose="020B0503020204020204" pitchFamily="34" charset="-122"/>
              </a:rPr>
              <a:t>: </a:t>
            </a:r>
            <a:r>
              <a:rPr lang="en-US" altLang="zh-CN" dirty="0" err="1">
                <a:latin typeface="微软雅黑" panose="020B0503020204020204" pitchFamily="34" charset="-122"/>
              </a:rPr>
              <a:t>mpz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</a:rPr>
              <a:t>powmod</a:t>
            </a:r>
            <a:r>
              <a:rPr lang="en-US" altLang="zh-CN" dirty="0">
                <a:latin typeface="微软雅黑" panose="020B0503020204020204" pitchFamily="34" charset="-122"/>
              </a:rPr>
              <a:t>, invert, </a:t>
            </a:r>
            <a:r>
              <a:rPr lang="en-US" altLang="zh-CN" dirty="0" err="1">
                <a:latin typeface="微软雅黑" panose="020B0503020204020204" pitchFamily="34" charset="-122"/>
              </a:rPr>
              <a:t>is_prime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</a:rPr>
              <a:t>random_state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</a:rPr>
              <a:t>mpz_urandomb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</a:rPr>
              <a:t>rint_round</a:t>
            </a:r>
            <a:r>
              <a:rPr lang="en-US" altLang="zh-CN" dirty="0">
                <a:latin typeface="微软雅黑" panose="020B0503020204020204" pitchFamily="34" charset="-122"/>
              </a:rPr>
              <a:t>, log2, </a:t>
            </a:r>
            <a:r>
              <a:rPr lang="en-US" altLang="zh-CN" dirty="0" err="1">
                <a:latin typeface="微软雅黑" panose="020B0503020204020204" pitchFamily="34" charset="-122"/>
              </a:rPr>
              <a:t>gcd</a:t>
            </a:r>
            <a:r>
              <a:rPr lang="en-US" altLang="zh-CN" dirty="0">
                <a:latin typeface="微软雅黑" panose="020B0503020204020204" pitchFamily="34" charset="-122"/>
              </a:rPr>
              <a:t> </a:t>
            </a:r>
          </a:p>
          <a:p>
            <a:pPr lvl="2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0235A-24A8-4A74-83AF-041B2DF3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94" y="436464"/>
            <a:ext cx="5348475" cy="647293"/>
          </a:xfrm>
        </p:spPr>
        <p:txBody>
          <a:bodyPr>
            <a:normAutofit/>
          </a:bodyPr>
          <a:lstStyle/>
          <a:p>
            <a:r>
              <a:rPr lang="zh-CN" altLang="en-US" sz="2250" dirty="0"/>
              <a:t>推荐实验工具</a:t>
            </a:r>
          </a:p>
        </p:txBody>
      </p:sp>
    </p:spTree>
    <p:extLst>
      <p:ext uri="{BB962C8B-B14F-4D97-AF65-F5344CB8AC3E}">
        <p14:creationId xmlns:p14="http://schemas.microsoft.com/office/powerpoint/2010/main" val="368540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E76E8-F078-468D-92FF-7AA614953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94" y="1083757"/>
            <a:ext cx="6095166" cy="3623279"/>
          </a:xfrm>
        </p:spPr>
        <p:txBody>
          <a:bodyPr/>
          <a:lstStyle/>
          <a:p>
            <a:r>
              <a:rPr lang="en-US" altLang="zh-CN" dirty="0"/>
              <a:t>python-</a:t>
            </a:r>
            <a:r>
              <a:rPr lang="en-US" altLang="zh-CN" dirty="0" err="1"/>
              <a:t>paillier</a:t>
            </a:r>
            <a:r>
              <a:rPr lang="zh-CN" altLang="en-US" dirty="0"/>
              <a:t>库</a:t>
            </a:r>
            <a:endParaRPr lang="en-US" altLang="zh-CN" dirty="0"/>
          </a:p>
          <a:p>
            <a:pPr lvl="1"/>
            <a:r>
              <a:rPr lang="en-US" altLang="zh-CN" dirty="0"/>
              <a:t>Python-</a:t>
            </a:r>
            <a:r>
              <a:rPr lang="en-US" altLang="zh-CN" dirty="0" err="1"/>
              <a:t>paillier</a:t>
            </a:r>
            <a:r>
              <a:rPr lang="zh-CN" altLang="en-US" dirty="0"/>
              <a:t>库的文档</a:t>
            </a:r>
            <a:endParaRPr lang="en-US" altLang="zh-CN" dirty="0">
              <a:hlinkClick r:id="rId2"/>
            </a:endParaRPr>
          </a:p>
          <a:p>
            <a:pPr marL="0" indent="0" algn="ctr">
              <a:buNone/>
            </a:pPr>
            <a:r>
              <a:rPr lang="en-US" altLang="zh-CN" sz="1400" dirty="0">
                <a:hlinkClick r:id="rId2"/>
              </a:rPr>
              <a:t>https://python-paillier.readthedocs.io/en/stable/index.html</a:t>
            </a:r>
            <a:endParaRPr lang="en-US" altLang="zh-CN" sz="1400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phe</a:t>
            </a:r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pPr lvl="1"/>
            <a:r>
              <a:rPr lang="zh-CN" altLang="en-US" dirty="0"/>
              <a:t>对于任务</a:t>
            </a:r>
            <a:r>
              <a:rPr lang="en-US" altLang="zh-CN" dirty="0"/>
              <a:t>1</a:t>
            </a:r>
            <a:r>
              <a:rPr lang="zh-CN" altLang="en-US" dirty="0"/>
              <a:t>，要求掌握</a:t>
            </a:r>
            <a:r>
              <a:rPr lang="en-US" altLang="zh-CN" dirty="0" err="1"/>
              <a:t>paillier</a:t>
            </a:r>
            <a:r>
              <a:rPr lang="zh-CN" altLang="en-US" dirty="0"/>
              <a:t>的原理，因此不能直接使用</a:t>
            </a:r>
            <a:r>
              <a:rPr lang="en-US" altLang="zh-CN" dirty="0" err="1"/>
              <a:t>phe</a:t>
            </a:r>
            <a:r>
              <a:rPr lang="zh-CN" altLang="en-US" dirty="0"/>
              <a:t>库进行加解密。</a:t>
            </a:r>
            <a:endParaRPr lang="en-US" altLang="zh-CN" dirty="0"/>
          </a:p>
          <a:p>
            <a:pPr lvl="1"/>
            <a:r>
              <a:rPr lang="en-US" altLang="zh-CN" dirty="0"/>
              <a:t>gmpy2</a:t>
            </a:r>
            <a:r>
              <a:rPr lang="zh-CN" altLang="en-US" dirty="0"/>
              <a:t>库和</a:t>
            </a:r>
            <a:r>
              <a:rPr lang="en-US" altLang="zh-CN" dirty="0" err="1"/>
              <a:t>phe</a:t>
            </a:r>
            <a:r>
              <a:rPr lang="zh-CN" altLang="en-US" dirty="0"/>
              <a:t>库也不是必须的，同学们可以自行选择语言和实现方法。</a:t>
            </a:r>
            <a:endParaRPr lang="en-US" altLang="zh-CN" dirty="0"/>
          </a:p>
          <a:p>
            <a:pPr lvl="1"/>
            <a:r>
              <a:rPr lang="en-US" altLang="zh-CN" dirty="0" err="1"/>
              <a:t>Paillier</a:t>
            </a:r>
            <a:r>
              <a:rPr lang="zh-CN" altLang="en-US" dirty="0"/>
              <a:t>如何应用在浮点数上，实验不要求掌握，可以直接使用现有的</a:t>
            </a:r>
            <a:r>
              <a:rPr lang="en-US" altLang="zh-CN" dirty="0" err="1"/>
              <a:t>paillier</a:t>
            </a:r>
            <a:r>
              <a:rPr lang="zh-CN" altLang="en-US" dirty="0"/>
              <a:t>的库进行实现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0235A-24A8-4A74-83AF-041B2DF3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94" y="436464"/>
            <a:ext cx="5348475" cy="647293"/>
          </a:xfrm>
        </p:spPr>
        <p:txBody>
          <a:bodyPr>
            <a:normAutofit/>
          </a:bodyPr>
          <a:lstStyle/>
          <a:p>
            <a:r>
              <a:rPr lang="zh-CN" altLang="en-US" sz="2250" dirty="0"/>
              <a:t>推荐实验工具</a:t>
            </a:r>
          </a:p>
        </p:txBody>
      </p:sp>
    </p:spTree>
    <p:extLst>
      <p:ext uri="{BB962C8B-B14F-4D97-AF65-F5344CB8AC3E}">
        <p14:creationId xmlns:p14="http://schemas.microsoft.com/office/powerpoint/2010/main" val="345954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实验中用到的参数和数据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B2AF3-55B3-43F2-85BA-DF0DF63B5CBF}"/>
              </a:ext>
            </a:extLst>
          </p:cNvPr>
          <p:cNvSpPr txBox="1"/>
          <p:nvPr/>
        </p:nvSpPr>
        <p:spPr>
          <a:xfrm>
            <a:off x="354857" y="1136440"/>
            <a:ext cx="574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数据集 </a:t>
            </a:r>
            <a:r>
              <a:rPr lang="en-US" altLang="zh-CN" dirty="0" err="1"/>
              <a:t>mnist</a:t>
            </a:r>
            <a:r>
              <a:rPr lang="en-US" altLang="zh-CN" dirty="0"/>
              <a:t>, </a:t>
            </a:r>
            <a:r>
              <a:rPr lang="zh-CN" altLang="en-US" dirty="0"/>
              <a:t>使用</a:t>
            </a:r>
            <a:r>
              <a:rPr lang="en-US" altLang="zh-CN" dirty="0" err="1"/>
              <a:t>torchvision.dataset</a:t>
            </a:r>
            <a:r>
              <a:rPr lang="en-US" altLang="zh-CN" dirty="0"/>
              <a:t> </a:t>
            </a:r>
            <a:r>
              <a:rPr lang="zh-CN" altLang="en-US" dirty="0"/>
              <a:t>提供</a:t>
            </a:r>
            <a:r>
              <a:rPr lang="en-US" altLang="zh-CN" dirty="0" err="1"/>
              <a:t>mnist</a:t>
            </a:r>
            <a:r>
              <a:rPr lang="zh-CN" altLang="en-US" dirty="0"/>
              <a:t>数据集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</a:t>
            </a:r>
            <a:r>
              <a:rPr lang="en-US" altLang="zh-CN" dirty="0"/>
              <a:t>client</a:t>
            </a:r>
            <a:r>
              <a:rPr lang="zh-CN" altLang="en-US" dirty="0"/>
              <a:t>的网络结构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FF6584-5FCA-4F54-B0C8-BBA9EA0E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25" y="1716101"/>
            <a:ext cx="3816424" cy="23050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783DF2-5A48-4010-AACF-33B49737FA05}"/>
              </a:ext>
            </a:extLst>
          </p:cNvPr>
          <p:cNvSpPr/>
          <p:nvPr/>
        </p:nvSpPr>
        <p:spPr>
          <a:xfrm>
            <a:off x="354857" y="4077579"/>
            <a:ext cx="6025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Client</a:t>
            </a:r>
            <a:r>
              <a:rPr lang="zh-CN" altLang="en-US" dirty="0"/>
              <a:t>数量，学习率等超参数：在</a:t>
            </a:r>
            <a:r>
              <a:rPr lang="en-US" altLang="zh-CN" dirty="0"/>
              <a:t>options.py</a:t>
            </a:r>
            <a:r>
              <a:rPr lang="zh-CN" altLang="en-US" dirty="0"/>
              <a:t>中定义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752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E76E8-F078-468D-92FF-7AA614953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94" y="1083757"/>
            <a:ext cx="6095166" cy="3623279"/>
          </a:xfrm>
        </p:spPr>
        <p:txBody>
          <a:bodyPr/>
          <a:lstStyle/>
          <a:p>
            <a:r>
              <a:rPr lang="en-US" altLang="zh-CN" dirty="0"/>
              <a:t>Part 1</a:t>
            </a:r>
          </a:p>
          <a:p>
            <a:pPr lvl="1"/>
            <a:r>
              <a:rPr lang="zh-CN" altLang="en-US" dirty="0"/>
              <a:t>基本内容</a:t>
            </a:r>
            <a:r>
              <a:rPr lang="en-US" altLang="zh-CN" dirty="0"/>
              <a:t>	32’</a:t>
            </a:r>
          </a:p>
          <a:p>
            <a:pPr lvl="1"/>
            <a:r>
              <a:rPr lang="zh-CN" altLang="en-US" dirty="0"/>
              <a:t>附加内容</a:t>
            </a:r>
            <a:r>
              <a:rPr lang="en-US" altLang="zh-CN" dirty="0"/>
              <a:t>	8’</a:t>
            </a:r>
          </a:p>
          <a:p>
            <a:r>
              <a:rPr lang="en-US" altLang="zh-CN" dirty="0"/>
              <a:t>Part 2</a:t>
            </a:r>
          </a:p>
          <a:p>
            <a:pPr lvl="1"/>
            <a:r>
              <a:rPr lang="zh-CN" altLang="en-US" dirty="0"/>
              <a:t>任务</a:t>
            </a:r>
            <a:r>
              <a:rPr lang="en-US" altLang="zh-CN" dirty="0"/>
              <a:t>1 </a:t>
            </a:r>
            <a:r>
              <a:rPr lang="zh-CN" altLang="en-US"/>
              <a:t>  </a:t>
            </a:r>
            <a:r>
              <a:rPr lang="en-US" altLang="zh-CN"/>
              <a:t>30</a:t>
            </a:r>
            <a:r>
              <a:rPr lang="en-US" altLang="zh-CN" dirty="0"/>
              <a:t>’</a:t>
            </a:r>
          </a:p>
          <a:p>
            <a:pPr lvl="1"/>
            <a:r>
              <a:rPr lang="zh-CN" altLang="en-US" dirty="0"/>
              <a:t>任务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dirty="0"/>
              <a:t>30’</a:t>
            </a:r>
          </a:p>
          <a:p>
            <a:r>
              <a:rPr lang="zh-CN" altLang="en-US" dirty="0"/>
              <a:t>截止日期</a:t>
            </a:r>
            <a:endParaRPr lang="en-US" altLang="zh-CN" dirty="0"/>
          </a:p>
          <a:p>
            <a:pPr lvl="1"/>
            <a:r>
              <a:rPr lang="en-US" altLang="zh-CN" dirty="0"/>
              <a:t>7.1</a:t>
            </a:r>
            <a:r>
              <a:rPr lang="zh-CN" altLang="en-US" dirty="0"/>
              <a:t>号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0235A-24A8-4A74-83AF-041B2DF3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94" y="436464"/>
            <a:ext cx="5348475" cy="647293"/>
          </a:xfrm>
        </p:spPr>
        <p:txBody>
          <a:bodyPr>
            <a:normAutofit/>
          </a:bodyPr>
          <a:lstStyle/>
          <a:p>
            <a:r>
              <a:rPr lang="zh-CN" altLang="en-US" sz="2250" dirty="0"/>
              <a:t>实验分数占比和截止日期</a:t>
            </a:r>
          </a:p>
        </p:txBody>
      </p:sp>
    </p:spTree>
    <p:extLst>
      <p:ext uri="{BB962C8B-B14F-4D97-AF65-F5344CB8AC3E}">
        <p14:creationId xmlns:p14="http://schemas.microsoft.com/office/powerpoint/2010/main" val="191771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25" i="1" dirty="0" smtClean="0">
                          <a:latin typeface="Cambria Math" panose="02040503050406030204" pitchFamily="18" charset="0"/>
                        </a:rPr>
                        <m:t>横向联邦学习</m:t>
                      </m:r>
                      <m:r>
                        <a:rPr lang="zh-CN" altLang="en-US" sz="2025" i="1" dirty="0">
                          <a:latin typeface="Cambria Math" panose="02040503050406030204" pitchFamily="18" charset="0"/>
                        </a:rPr>
                        <m:t>简要介绍</m:t>
                      </m:r>
                    </m:oMath>
                  </m:oMathPara>
                </a14:m>
                <a:endParaRPr lang="zh-CN" altLang="en-US" sz="2025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E858A96-DAA7-4D4F-8C7D-69ED4A2C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38" dirty="0"/>
              <a:t>Part 1</a:t>
            </a:r>
            <a:endParaRPr lang="zh-CN" altLang="en-US" sz="3038" dirty="0"/>
          </a:p>
        </p:txBody>
      </p:sp>
    </p:spTree>
    <p:extLst>
      <p:ext uri="{BB962C8B-B14F-4D97-AF65-F5344CB8AC3E}">
        <p14:creationId xmlns:p14="http://schemas.microsoft.com/office/powerpoint/2010/main" val="1806371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24400" y="133970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indent="0">
              <a:buNone/>
            </a:pPr>
            <a:endParaRPr dirty="0"/>
          </a:p>
          <a:p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24400" y="423862"/>
            <a:ext cx="6181175" cy="65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0" y="1595241"/>
            <a:ext cx="2066925" cy="2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横向联邦学习的一种实现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73F7CD-E75E-4B0F-9E28-D174AC9EFACF}"/>
              </a:ext>
            </a:extLst>
          </p:cNvPr>
          <p:cNvSpPr/>
          <p:nvPr/>
        </p:nvSpPr>
        <p:spPr>
          <a:xfrm>
            <a:off x="1832960" y="1741336"/>
            <a:ext cx="111371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CF2C60-D46B-43FE-9B6D-B375C0A77D50}"/>
              </a:ext>
            </a:extLst>
          </p:cNvPr>
          <p:cNvSpPr/>
          <p:nvPr/>
        </p:nvSpPr>
        <p:spPr>
          <a:xfrm>
            <a:off x="3298024" y="2565717"/>
            <a:ext cx="111371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k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F27ACC-83B0-427A-B372-24B43DC7C13B}"/>
              </a:ext>
            </a:extLst>
          </p:cNvPr>
          <p:cNvSpPr/>
          <p:nvPr/>
        </p:nvSpPr>
        <p:spPr>
          <a:xfrm>
            <a:off x="367897" y="2565717"/>
            <a:ext cx="111371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1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4653C48-A5FB-47FF-ABA4-F79ADC929147}"/>
              </a:ext>
            </a:extLst>
          </p:cNvPr>
          <p:cNvSpPr/>
          <p:nvPr/>
        </p:nvSpPr>
        <p:spPr>
          <a:xfrm>
            <a:off x="1832960" y="2565717"/>
            <a:ext cx="111371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/>
              <p:nvPr/>
            </p:nvSpPr>
            <p:spPr>
              <a:xfrm>
                <a:off x="3122348" y="1181723"/>
                <a:ext cx="3330988" cy="1005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Server</a:t>
                </a:r>
                <a:r>
                  <a:rPr lang="zh-CN" altLang="en-US" dirty="0"/>
                  <a:t>端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4. </a:t>
                </a:r>
                <a:r>
                  <a:rPr lang="zh-CN" altLang="en-US" sz="1200" dirty="0"/>
                  <a:t>收到来自</a:t>
                </a:r>
                <a:r>
                  <a:rPr lang="en-US" altLang="zh-CN" sz="1200" dirty="0"/>
                  <a:t>client</a:t>
                </a:r>
                <a:r>
                  <a:rPr lang="zh-CN" altLang="en-US" sz="1200" dirty="0"/>
                  <a:t>的梯度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5. </a:t>
                </a:r>
                <a:r>
                  <a:rPr lang="zh-CN" altLang="en-US" sz="1200" dirty="0"/>
                  <a:t>聚合本地模型更新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dirty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1200" dirty="0"/>
                  <a:t>，更新上一轮全局模型，并发送给</a:t>
                </a:r>
                <a:r>
                  <a:rPr lang="en-US" altLang="zh-CN" sz="1200" dirty="0"/>
                  <a:t>client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48" y="1181723"/>
                <a:ext cx="3330988" cy="1005403"/>
              </a:xfrm>
              <a:prstGeom prst="rect">
                <a:avLst/>
              </a:prstGeom>
              <a:blipFill>
                <a:blip r:embed="rId3"/>
                <a:stretch>
                  <a:fillRect l="-379" t="-1250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5302CEF-870B-41DD-B82A-AE332DC79B3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65776" y="2173384"/>
            <a:ext cx="1324040" cy="3923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B25A4A-AF08-4FD8-A76D-7774A30FDFB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89816" y="2193241"/>
            <a:ext cx="0" cy="37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C69743-4879-4357-BCBD-E41266B8C8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389816" y="2173384"/>
            <a:ext cx="1465064" cy="3923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69B7D8-44DC-4D66-888B-25E0914C458E}"/>
                  </a:ext>
                </a:extLst>
              </p:cNvPr>
              <p:cNvSpPr txBox="1"/>
              <p:nvPr/>
            </p:nvSpPr>
            <p:spPr>
              <a:xfrm>
                <a:off x="354857" y="3212006"/>
                <a:ext cx="5988531" cy="104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Client </a:t>
                </a:r>
                <a:r>
                  <a:rPr lang="zh-CN" altLang="en-US" dirty="0"/>
                  <a:t>端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1. </a:t>
                </a:r>
                <a:r>
                  <a:rPr lang="zh-CN" altLang="en-US" sz="1200" dirty="0"/>
                  <a:t>每个</a:t>
                </a:r>
                <a:r>
                  <a:rPr lang="en-US" altLang="zh-CN" sz="1200" dirty="0"/>
                  <a:t>client </a:t>
                </a:r>
                <a:r>
                  <a:rPr lang="zh-CN" altLang="en-US" sz="1200" dirty="0"/>
                  <a:t>在自己的模型上训练</a:t>
                </a:r>
                <a:r>
                  <a:rPr lang="en-US" altLang="zh-CN" sz="1200" dirty="0" err="1"/>
                  <a:t>local_epoch</a:t>
                </a:r>
                <a:r>
                  <a:rPr lang="zh-CN" altLang="en-US" sz="1200" dirty="0"/>
                  <a:t>轮。</a:t>
                </a:r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2. </a:t>
                </a:r>
                <a:r>
                  <a:rPr lang="zh-CN" altLang="en-US" sz="1200" dirty="0"/>
                  <a:t>求解</a:t>
                </a:r>
                <a:r>
                  <a:rPr lang="en-US" altLang="zh-CN" sz="1200" dirty="0" err="1"/>
                  <a:t>local_epoch</a:t>
                </a:r>
                <a:r>
                  <a:rPr lang="zh-CN" altLang="en-US" sz="1200" dirty="0"/>
                  <a:t>轮中参数的模型更新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latin typeface="Cambria Math" panose="02040503050406030204" pitchFamily="18" charset="0"/>
                      </a:rPr>
                      <m:t>信息</m:t>
                    </m:r>
                    <m:r>
                      <m:rPr>
                        <m:sty m:val="p"/>
                      </m:rPr>
                      <a:rPr lang="en-US" altLang="zh-CN" sz="12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3. </a:t>
                </a:r>
                <a:r>
                  <a:rPr lang="zh-CN" altLang="en-US" sz="1200" dirty="0"/>
                  <a:t>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1200" dirty="0"/>
                  <a:t>上传到</a:t>
                </a:r>
                <a:r>
                  <a:rPr lang="en-US" altLang="zh-CN" sz="1200" dirty="0"/>
                  <a:t>server</a:t>
                </a:r>
                <a:r>
                  <a:rPr lang="zh-CN" altLang="en-US" sz="1200" dirty="0"/>
                  <a:t>端</a:t>
                </a:r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6. </a:t>
                </a:r>
                <a:r>
                  <a:rPr lang="zh-CN" altLang="en-US" sz="1200" dirty="0"/>
                  <a:t>获取更新后的模型作为自己的模型。</a:t>
                </a:r>
                <a:endParaRPr lang="en-US" altLang="zh-CN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69B7D8-44DC-4D66-888B-25E0914C4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7" y="3212006"/>
                <a:ext cx="5988531" cy="1047210"/>
              </a:xfrm>
              <a:prstGeom prst="rect">
                <a:avLst/>
              </a:prstGeom>
              <a:blipFill>
                <a:blip r:embed="rId4"/>
                <a:stretch>
                  <a:fillRect l="-21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92E46B9-46BF-4D8D-9A30-5B58EFA2C8E4}"/>
              </a:ext>
            </a:extLst>
          </p:cNvPr>
          <p:cNvSpPr txBox="1"/>
          <p:nvPr/>
        </p:nvSpPr>
        <p:spPr>
          <a:xfrm>
            <a:off x="354857" y="1136440"/>
            <a:ext cx="318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对于每一个</a:t>
            </a:r>
            <a:r>
              <a:rPr lang="en-US" altLang="zh-CN" dirty="0"/>
              <a:t>epoch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4074EAD-9902-534E-B62A-8F1F2D7CC160}"/>
                  </a:ext>
                </a:extLst>
              </p:cNvPr>
              <p:cNvSpPr/>
              <p:nvPr/>
            </p:nvSpPr>
            <p:spPr>
              <a:xfrm>
                <a:off x="4411735" y="2145095"/>
                <a:ext cx="1893018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4074EAD-9902-534E-B62A-8F1F2D7CC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35" y="2145095"/>
                <a:ext cx="1893018" cy="615553"/>
              </a:xfrm>
              <a:prstGeom prst="rect">
                <a:avLst/>
              </a:prstGeom>
              <a:blipFill>
                <a:blip r:embed="rId5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29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250" dirty="0">
                <a:latin typeface="微软雅黑" panose="020B0503020204020204" pitchFamily="34" charset="-122"/>
              </a:rPr>
              <a:t>横向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联邦学习中的隐私问题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9B7D8-44DC-4D66-888B-25E0914C458E}"/>
              </a:ext>
            </a:extLst>
          </p:cNvPr>
          <p:cNvSpPr txBox="1"/>
          <p:nvPr/>
        </p:nvSpPr>
        <p:spPr>
          <a:xfrm>
            <a:off x="506742" y="1275942"/>
            <a:ext cx="598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模型更新会泄露用户数据集信息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F86691-EDB4-C945-81AB-2EB6D41A9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8759" y="1707654"/>
            <a:ext cx="4464496" cy="201719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A5A596F-CF0C-3F4D-B104-CCF05ABF7F7A}"/>
              </a:ext>
            </a:extLst>
          </p:cNvPr>
          <p:cNvGrpSpPr/>
          <p:nvPr/>
        </p:nvGrpSpPr>
        <p:grpSpPr>
          <a:xfrm>
            <a:off x="338615" y="4091258"/>
            <a:ext cx="2570471" cy="379499"/>
            <a:chOff x="418809" y="4124685"/>
            <a:chExt cx="3970690" cy="63722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7E75F58-08D9-AC45-911B-3EFCE8E4B320}"/>
                </a:ext>
              </a:extLst>
            </p:cNvPr>
            <p:cNvSpPr/>
            <p:nvPr/>
          </p:nvSpPr>
          <p:spPr>
            <a:xfrm>
              <a:off x="960499" y="4345459"/>
              <a:ext cx="3429000" cy="4164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514350">
                <a:buClrTx/>
                <a:defRPr/>
              </a:pPr>
              <a:r>
                <a:rPr lang="en" altLang="zh-CN" sz="506" kern="1200" dirty="0">
                  <a:solidFill>
                    <a:prstClr val="black">
                      <a:lumMod val="50000"/>
                    </a:prstClr>
                  </a:solidFill>
                  <a:latin typeface="Open Sans"/>
                  <a:ea typeface="宋体" panose="02010600030101010101" pitchFamily="2" charset="-122"/>
                  <a:cs typeface="+mn-cs"/>
                </a:rPr>
                <a:t>Zhu L, Han S. Deep leakage from gradients[M]//Federated Learning. Springer, Cham, 2020: 17-31.</a:t>
              </a:r>
              <a:endParaRPr lang="zh-CN" altLang="en-US" sz="506" kern="1200" dirty="0">
                <a:solidFill>
                  <a:prstClr val="black">
                    <a:lumMod val="50000"/>
                  </a:prstClr>
                </a:solidFill>
                <a:latin typeface="Open Sans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C036B5AE-F951-8448-9835-140BD42F814B}"/>
                </a:ext>
              </a:extLst>
            </p:cNvPr>
            <p:cNvCxnSpPr/>
            <p:nvPr/>
          </p:nvCxnSpPr>
          <p:spPr>
            <a:xfrm>
              <a:off x="418809" y="4124685"/>
              <a:ext cx="208008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31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025" i="1" dirty="0" smtClean="0">
                        <a:latin typeface="Cambria Math" panose="02040503050406030204" pitchFamily="18" charset="0"/>
                      </a:rPr>
                      <m:t>差分隐私机制</m:t>
                    </m:r>
                    <m:r>
                      <a:rPr lang="zh-CN" altLang="en-US" sz="2025" i="1" dirty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025" i="1" dirty="0" smtClean="0">
                        <a:latin typeface="Cambria Math" panose="02040503050406030204" pitchFamily="18" charset="0"/>
                      </a:rPr>
                      <m:t>联邦学习</m:t>
                    </m:r>
                  </m:oMath>
                </a14:m>
                <a:r>
                  <a:rPr lang="zh-CN" altLang="en-US" sz="2025" dirty="0"/>
                  <a:t>中的应用</a:t>
                </a: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E858A96-DAA7-4D4F-8C7D-69ED4A2C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38" dirty="0"/>
              <a:t>Part 2</a:t>
            </a:r>
            <a:endParaRPr lang="zh-CN" altLang="en-US" sz="3038" dirty="0"/>
          </a:p>
        </p:txBody>
      </p:sp>
    </p:spTree>
    <p:extLst>
      <p:ext uri="{BB962C8B-B14F-4D97-AF65-F5344CB8AC3E}">
        <p14:creationId xmlns:p14="http://schemas.microsoft.com/office/powerpoint/2010/main" val="26261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471488" y="1380918"/>
            <a:ext cx="5915025" cy="29742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514350">
              <a:spcBef>
                <a:spcPts val="563"/>
              </a:spcBef>
              <a:buClrTx/>
              <a:defRPr/>
            </a:pPr>
            <a:r>
              <a:rPr lang="en-US" altLang="zh-CN" sz="157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Stochastic gradient decent (SGD)</a:t>
            </a: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endParaRPr lang="en-US" altLang="zh-CN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endParaRPr lang="en-US" altLang="zh-CN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r>
              <a:rPr lang="en-US" altLang="zh-CN" sz="157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Differentially Private SGD (DP SGD)</a:t>
            </a:r>
            <a:br>
              <a:rPr lang="en-US" altLang="zh-CN" sz="157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br>
            <a:br>
              <a:rPr lang="en-US" altLang="zh-CN" sz="157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br>
            <a:endParaRPr lang="en-US" altLang="zh-CN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endParaRPr lang="en-US" altLang="zh-CN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endParaRPr lang="en-US" altLang="zh-CN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257175" lvl="1" indent="0" defTabSz="514350">
              <a:spcBef>
                <a:spcPts val="281"/>
              </a:spcBef>
              <a:buClr>
                <a:prstClr val="black"/>
              </a:buClr>
              <a:buSzPct val="100000"/>
              <a:buNone/>
              <a:defRPr/>
            </a:pPr>
            <a:endParaRPr kumimoji="1" lang="en-US" altLang="zh-CN" sz="1575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763" lvl="1" indent="-128588" defTabSz="514350">
              <a:spcBef>
                <a:spcPts val="281"/>
              </a:spcBef>
              <a:buClr>
                <a:prstClr val="black"/>
              </a:buClr>
              <a:buSzPct val="100000"/>
              <a:buFont typeface="Arial" charset="0"/>
              <a:buChar char="•"/>
              <a:defRPr/>
            </a:pPr>
            <a:endParaRPr kumimoji="1" lang="en-US" altLang="zh-CN" sz="1575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763" lvl="1" indent="-128588" defTabSz="514350">
              <a:spcBef>
                <a:spcPts val="281"/>
              </a:spcBef>
              <a:buClr>
                <a:prstClr val="black"/>
              </a:buClr>
              <a:buSzPct val="100000"/>
              <a:buFont typeface="Arial" charset="0"/>
              <a:buChar char="•"/>
              <a:defRPr/>
            </a:pPr>
            <a:endParaRPr kumimoji="1" lang="en-US" altLang="zh-CN" sz="1575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763" lvl="1" indent="-128588" defTabSz="514350">
              <a:spcBef>
                <a:spcPts val="281"/>
              </a:spcBef>
              <a:buClr>
                <a:prstClr val="black"/>
              </a:buClr>
              <a:buSzPct val="100000"/>
              <a:buFont typeface="Arial" charset="0"/>
              <a:buChar char="•"/>
              <a:defRPr/>
            </a:pPr>
            <a:endParaRPr kumimoji="1" lang="en-US" altLang="zh-CN" sz="1575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57175" indent="-257175" defTabSz="514350">
              <a:spcBef>
                <a:spcPts val="563"/>
              </a:spcBef>
              <a:buClr>
                <a:srgbClr val="FF0000"/>
              </a:buClr>
              <a:buSzPct val="50000"/>
              <a:buFont typeface="Wingdings" charset="2"/>
              <a:buChar char="l"/>
              <a:defRPr/>
            </a:pPr>
            <a:endParaRPr kumimoji="1" lang="en-US" altLang="zh-CN" sz="18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8588" indent="-128588" defTabSz="514350">
              <a:spcBef>
                <a:spcPts val="563"/>
              </a:spcBef>
              <a:buClr>
                <a:prstClr val="black"/>
              </a:buClr>
              <a:buSzPct val="100000"/>
              <a:buFont typeface="Arial" charset="0"/>
              <a:buChar char="•"/>
              <a:defRPr/>
            </a:pPr>
            <a:endParaRPr kumimoji="1" lang="en-US" altLang="zh-CN" sz="18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57175" indent="-257175" defTabSz="514350">
              <a:spcBef>
                <a:spcPts val="563"/>
              </a:spcBef>
              <a:buClr>
                <a:srgbClr val="FF0000"/>
              </a:buClr>
              <a:buSzPct val="50000"/>
              <a:buFont typeface="Wingdings" charset="2"/>
              <a:buChar char="l"/>
              <a:defRPr/>
            </a:pPr>
            <a:endParaRPr kumimoji="1" lang="en-US" altLang="zh-CN" sz="18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8588" indent="-128588" defTabSz="514350">
              <a:spcBef>
                <a:spcPts val="563"/>
              </a:spcBef>
              <a:buClrTx/>
              <a:defRPr/>
            </a:pPr>
            <a:endParaRPr kumimoji="1" lang="zh-CN" altLang="en-US" sz="157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B1E3AF-2DBE-44DB-A479-609FF3C2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5" y="1675877"/>
            <a:ext cx="5425889" cy="516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C1CD26-8238-47EE-9BE3-0BDB8B7F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54" y="2571750"/>
            <a:ext cx="5425890" cy="142457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02D06ED-AD74-420C-B186-A3DE7583B9B1}"/>
              </a:ext>
            </a:extLst>
          </p:cNvPr>
          <p:cNvGrpSpPr/>
          <p:nvPr/>
        </p:nvGrpSpPr>
        <p:grpSpPr>
          <a:xfrm>
            <a:off x="338615" y="4091260"/>
            <a:ext cx="2570471" cy="558901"/>
            <a:chOff x="418809" y="4124685"/>
            <a:chExt cx="3970690" cy="93846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8F2FE86-B5BC-4E81-9539-15689BF6D13A}"/>
                </a:ext>
              </a:extLst>
            </p:cNvPr>
            <p:cNvSpPr/>
            <p:nvPr/>
          </p:nvSpPr>
          <p:spPr>
            <a:xfrm>
              <a:off x="960499" y="4345457"/>
              <a:ext cx="3429000" cy="71768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514350">
                <a:buClrTx/>
                <a:defRPr/>
              </a:pPr>
              <a:r>
                <a:rPr lang="en-US" altLang="zh-CN" sz="506" kern="1200" dirty="0">
                  <a:solidFill>
                    <a:prstClr val="black">
                      <a:lumMod val="50000"/>
                    </a:prstClr>
                  </a:solidFill>
                  <a:latin typeface="Open Sans"/>
                  <a:ea typeface="宋体" panose="02010600030101010101" pitchFamily="2" charset="-122"/>
                  <a:cs typeface="+mn-cs"/>
                </a:rPr>
                <a:t>Martín Abadi, Andy Chu, Ian J. Goodfellow, H. Brendan McMahan, Ilya Mironov, Kunal Talwar, Li Zhang:</a:t>
              </a:r>
            </a:p>
            <a:p>
              <a:pPr defTabSz="514350">
                <a:buClrTx/>
                <a:defRPr/>
              </a:pPr>
              <a:r>
                <a:rPr lang="en-US" altLang="zh-CN" sz="506" kern="1200" dirty="0">
                  <a:solidFill>
                    <a:prstClr val="black">
                      <a:lumMod val="50000"/>
                    </a:prstClr>
                  </a:solidFill>
                  <a:latin typeface="Open Sans"/>
                  <a:ea typeface="宋体" panose="02010600030101010101" pitchFamily="2" charset="-122"/>
                  <a:cs typeface="+mn-cs"/>
                </a:rPr>
                <a:t>Deep Learning with Differential Privacy. ACM Conference on Computer and Communications Security 2016: 308-318</a:t>
              </a:r>
              <a:endParaRPr lang="zh-CN" altLang="en-US" sz="506" kern="1200" dirty="0">
                <a:solidFill>
                  <a:prstClr val="black">
                    <a:lumMod val="50000"/>
                  </a:prstClr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A1D93E4-9609-46F1-AD09-1B8A18232D9F}"/>
                </a:ext>
              </a:extLst>
            </p:cNvPr>
            <p:cNvCxnSpPr/>
            <p:nvPr/>
          </p:nvCxnSpPr>
          <p:spPr>
            <a:xfrm>
              <a:off x="418809" y="4124685"/>
              <a:ext cx="208008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C46BE437-F6EF-4611-A2A3-95D1C1AB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74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84BCD7B-ED75-DF49-A2D4-2E0C283D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D0C3AC-9214-894B-BEC3-7E8D351D3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0EBB8-009B-A24A-BF19-F35DC411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40" y="1395148"/>
            <a:ext cx="3365438" cy="276185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873BC0-DF4A-8849-8D02-37F93DE35ECC}"/>
              </a:ext>
            </a:extLst>
          </p:cNvPr>
          <p:cNvSpPr/>
          <p:nvPr/>
        </p:nvSpPr>
        <p:spPr>
          <a:xfrm>
            <a:off x="2204864" y="2897043"/>
            <a:ext cx="224220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7ABDB5-DAC9-634B-8DEE-12FE4CA619C9}"/>
              </a:ext>
            </a:extLst>
          </p:cNvPr>
          <p:cNvGrpSpPr/>
          <p:nvPr/>
        </p:nvGrpSpPr>
        <p:grpSpPr>
          <a:xfrm>
            <a:off x="338615" y="4091261"/>
            <a:ext cx="2570471" cy="593146"/>
            <a:chOff x="418809" y="4124685"/>
            <a:chExt cx="3970690" cy="99596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85C5CB4-3A22-ED4B-A71A-A31D224F0B63}"/>
                </a:ext>
              </a:extLst>
            </p:cNvPr>
            <p:cNvSpPr/>
            <p:nvPr/>
          </p:nvSpPr>
          <p:spPr>
            <a:xfrm>
              <a:off x="960499" y="4345457"/>
              <a:ext cx="3429000" cy="77519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zh-CN" sz="600" dirty="0"/>
                <a:t>Abadi, Martin, et al. "Deep learning with differential privacy." </a:t>
              </a:r>
            </a:p>
            <a:p>
              <a:r>
                <a:rPr lang="en" altLang="zh-CN" sz="600" i="1" dirty="0"/>
                <a:t>Proceedings of the 2016 ACM SIGSAC conference on computer and communications security</a:t>
              </a:r>
              <a:r>
                <a:rPr lang="en" altLang="zh-CN" sz="600" dirty="0"/>
                <a:t>. 2016.</a:t>
              </a:r>
              <a:endParaRPr kumimoji="1" lang="zh-CN" altLang="en-US" sz="600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E70C263-1F80-C146-A737-E926AA7651BC}"/>
                </a:ext>
              </a:extLst>
            </p:cNvPr>
            <p:cNvCxnSpPr/>
            <p:nvPr/>
          </p:nvCxnSpPr>
          <p:spPr>
            <a:xfrm>
              <a:off x="418809" y="4124685"/>
              <a:ext cx="208008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F7DBFD93-5055-401D-BE5D-89490503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672" y="1136782"/>
            <a:ext cx="3243772" cy="306101"/>
          </a:xfrm>
        </p:spPr>
        <p:txBody>
          <a:bodyPr/>
          <a:lstStyle/>
          <a:p>
            <a:r>
              <a:rPr kumimoji="1" lang="zh-CN" altLang="en-US" dirty="0"/>
              <a:t>算法描述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230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964AC-17B8-49C8-8E34-D46F33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SGD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federated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endParaRPr lang="zh-CN" altLang="en-US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73F7CD-E75E-4B0F-9E28-D174AC9EFACF}"/>
              </a:ext>
            </a:extLst>
          </p:cNvPr>
          <p:cNvSpPr/>
          <p:nvPr/>
        </p:nvSpPr>
        <p:spPr>
          <a:xfrm>
            <a:off x="1507391" y="1667437"/>
            <a:ext cx="707040" cy="294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server</a:t>
            </a:r>
            <a:endParaRPr lang="zh-CN" altLang="en-US" sz="11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CF2C60-D46B-43FE-9B6D-B375C0A77D50}"/>
              </a:ext>
            </a:extLst>
          </p:cNvPr>
          <p:cNvSpPr/>
          <p:nvPr/>
        </p:nvSpPr>
        <p:spPr>
          <a:xfrm>
            <a:off x="2567951" y="2490140"/>
            <a:ext cx="707040" cy="294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Client k</a:t>
            </a:r>
            <a:endParaRPr lang="zh-CN" altLang="en-US" sz="11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F27ACC-83B0-427A-B372-24B43DC7C13B}"/>
              </a:ext>
            </a:extLst>
          </p:cNvPr>
          <p:cNvSpPr/>
          <p:nvPr/>
        </p:nvSpPr>
        <p:spPr>
          <a:xfrm>
            <a:off x="430712" y="2491818"/>
            <a:ext cx="707040" cy="294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Client 1</a:t>
            </a:r>
            <a:endParaRPr lang="zh-CN" altLang="en-US" sz="11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4653C48-A5FB-47FF-ABA4-F79ADC929147}"/>
              </a:ext>
            </a:extLst>
          </p:cNvPr>
          <p:cNvSpPr/>
          <p:nvPr/>
        </p:nvSpPr>
        <p:spPr>
          <a:xfrm>
            <a:off x="1507391" y="2491818"/>
            <a:ext cx="707040" cy="294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…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/>
              <p:nvPr/>
            </p:nvSpPr>
            <p:spPr>
              <a:xfrm>
                <a:off x="3183677" y="1612461"/>
                <a:ext cx="3451020" cy="974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Server</a:t>
                </a:r>
                <a:r>
                  <a:rPr lang="zh-CN" altLang="en-US" sz="1200" dirty="0"/>
                  <a:t>端</a:t>
                </a:r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4. </a:t>
                </a:r>
                <a:r>
                  <a:rPr lang="zh-CN" altLang="en-US" sz="1200" dirty="0"/>
                  <a:t>收到来自</a:t>
                </a:r>
                <a:r>
                  <a:rPr lang="en-US" altLang="zh-CN" sz="1200" dirty="0"/>
                  <a:t>client</a:t>
                </a:r>
                <a:r>
                  <a:rPr lang="zh-CN" altLang="en-US" sz="1200" dirty="0"/>
                  <a:t>的梯度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5. </a:t>
                </a:r>
                <a:r>
                  <a:rPr lang="zh-CN" altLang="en-US" sz="1200" dirty="0"/>
                  <a:t>聚合本地模型更新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dirty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1200" dirty="0"/>
                  <a:t>，更新上一轮全局模型，并发送给</a:t>
                </a:r>
                <a:r>
                  <a:rPr lang="en-US" altLang="zh-CN" sz="1200" dirty="0"/>
                  <a:t>client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3A04C4-E232-47F3-B9AE-80F62CFD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77" y="1612461"/>
                <a:ext cx="3451020" cy="974626"/>
              </a:xfrm>
              <a:prstGeom prst="rect">
                <a:avLst/>
              </a:prstGeom>
              <a:blipFill>
                <a:blip r:embed="rId2"/>
                <a:stretch>
                  <a:fillRect t="-1299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5302CEF-870B-41DD-B82A-AE332DC79B3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84232" y="1961502"/>
            <a:ext cx="1076679" cy="530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B25A4A-AF08-4FD8-A76D-7774A30FDF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860911" y="1961502"/>
            <a:ext cx="0" cy="530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C69743-4879-4357-BCBD-E41266B8C8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860911" y="1961502"/>
            <a:ext cx="1060560" cy="528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92E46B9-46BF-4D8D-9A30-5B58EFA2C8E4}"/>
              </a:ext>
            </a:extLst>
          </p:cNvPr>
          <p:cNvSpPr txBox="1"/>
          <p:nvPr/>
        </p:nvSpPr>
        <p:spPr>
          <a:xfrm>
            <a:off x="354857" y="1136440"/>
            <a:ext cx="594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为了保护每个</a:t>
            </a:r>
            <a:r>
              <a:rPr lang="en-US" altLang="zh-CN" dirty="0"/>
              <a:t>client</a:t>
            </a:r>
            <a:r>
              <a:rPr lang="zh-CN" altLang="en-US" dirty="0"/>
              <a:t>的模型更新信息，对于每一个</a:t>
            </a:r>
            <a:r>
              <a:rPr lang="en-US" altLang="zh-CN" dirty="0"/>
              <a:t>epoch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F33C3B4-8C3D-4D2E-88D9-8204116E7618}"/>
              </a:ext>
            </a:extLst>
          </p:cNvPr>
          <p:cNvSpPr/>
          <p:nvPr/>
        </p:nvSpPr>
        <p:spPr>
          <a:xfrm>
            <a:off x="3511243" y="2034351"/>
            <a:ext cx="2887202" cy="60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8BE4BC2-E125-4113-94AA-6EC5C8AE8804}"/>
                  </a:ext>
                </a:extLst>
              </p:cNvPr>
              <p:cNvSpPr txBox="1"/>
              <p:nvPr/>
            </p:nvSpPr>
            <p:spPr>
              <a:xfrm>
                <a:off x="553774" y="4160465"/>
                <a:ext cx="5750451" cy="467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1200" i="1">
                        <a:latin typeface="Cambria Math" panose="02040503050406030204" pitchFamily="18" charset="0"/>
                      </a:rPr>
                      <m:t>指</m:t>
                    </m:r>
                  </m:oMath>
                </a14:m>
                <a:r>
                  <a:rPr lang="zh-CN" altLang="en-US" sz="1200" dirty="0"/>
                  <a:t>更新后的模型参数，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200" dirty="0"/>
                  <a:t>指原有的模型参数，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200" dirty="0"/>
                  <a:t>是指</a:t>
                </a:r>
                <a:r>
                  <a:rPr lang="en-US" altLang="zh-CN" sz="1200" dirty="0"/>
                  <a:t>client</a:t>
                </a:r>
                <a:r>
                  <a:rPr lang="zh-CN" altLang="en-US" sz="1200" dirty="0"/>
                  <a:t>数量，</a:t>
                </a:r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1200" dirty="0"/>
                  <a:t>是指用户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/>
                  <a:t>上传的模型更新，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1200" dirty="0"/>
                  <a:t>是高斯机制中的参数，</a:t>
                </a:r>
                <a:r>
                  <a:rPr lang="en-US" altLang="zh-CN" sz="1200" dirty="0"/>
                  <a:t>C</a:t>
                </a:r>
                <a:r>
                  <a:rPr lang="zh-CN" altLang="en-US" sz="1200" dirty="0"/>
                  <a:t>是模型更新的截断值，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200" dirty="0"/>
                  <a:t>是单位矩阵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8BE4BC2-E125-4113-94AA-6EC5C8AE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74" y="4160465"/>
                <a:ext cx="5750451" cy="46769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B9C04D-3D13-4E69-B2A3-1764A9386743}"/>
                  </a:ext>
                </a:extLst>
              </p:cNvPr>
              <p:cNvSpPr txBox="1"/>
              <p:nvPr/>
            </p:nvSpPr>
            <p:spPr>
              <a:xfrm>
                <a:off x="2567951" y="3216004"/>
                <a:ext cx="4199005" cy="70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⁡(1,</m:t>
                              </m:r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2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B9C04D-3D13-4E69-B2A3-1764A938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51" y="3216004"/>
                <a:ext cx="4199005" cy="701987"/>
              </a:xfrm>
              <a:prstGeom prst="rect">
                <a:avLst/>
              </a:prstGeom>
              <a:blipFill>
                <a:blip r:embed="rId4"/>
                <a:stretch>
                  <a:fillRect t="-71429" b="-1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B2A94A-1CA5-45F2-BF85-5E2B72D56590}"/>
                  </a:ext>
                </a:extLst>
              </p:cNvPr>
              <p:cNvSpPr/>
              <p:nvPr/>
            </p:nvSpPr>
            <p:spPr>
              <a:xfrm>
                <a:off x="326556" y="3207005"/>
                <a:ext cx="2148893" cy="803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B2A94A-1CA5-45F2-BF85-5E2B72D56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6" y="3207005"/>
                <a:ext cx="2148893" cy="803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下 22">
            <a:extLst>
              <a:ext uri="{FF2B5EF4-FFF2-40B4-BE49-F238E27FC236}">
                <a16:creationId xmlns:a16="http://schemas.microsoft.com/office/drawing/2014/main" id="{F836C67B-19F9-4BCC-8DCF-72F2AF0BE472}"/>
              </a:ext>
            </a:extLst>
          </p:cNvPr>
          <p:cNvSpPr/>
          <p:nvPr/>
        </p:nvSpPr>
        <p:spPr>
          <a:xfrm rot="16200000">
            <a:off x="2489597" y="3513345"/>
            <a:ext cx="127012" cy="227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F72785-04F0-468B-832D-529CA98FF0EE}"/>
              </a:ext>
            </a:extLst>
          </p:cNvPr>
          <p:cNvSpPr txBox="1"/>
          <p:nvPr/>
        </p:nvSpPr>
        <p:spPr>
          <a:xfrm>
            <a:off x="2214431" y="3205327"/>
            <a:ext cx="1202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添加高斯机制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D348D858-07C3-4C77-843C-E7A66FC417CE}"/>
              </a:ext>
            </a:extLst>
          </p:cNvPr>
          <p:cNvSpPr/>
          <p:nvPr/>
        </p:nvSpPr>
        <p:spPr>
          <a:xfrm rot="4366476" flipH="1">
            <a:off x="3670783" y="2416218"/>
            <a:ext cx="113125" cy="1130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BB964AC-17B8-49C8-8E34-D46F33E063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sz="2400" dirty="0"/>
                  <a:t>高斯机制中的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zh-CN" altLang="en-US" sz="2400" dirty="0"/>
                  <a:t>与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</m:d>
                    <m:r>
                      <a:rPr kumimoji="1" lang="en-US" altLang="zh-CN" sz="24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r>
                  <a:rPr lang="zh-CN" altLang="en-US" sz="22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的关系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BB964AC-17B8-49C8-8E34-D46F33E06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96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B9C04D-3D13-4E69-B2A3-1764A9386743}"/>
                  </a:ext>
                </a:extLst>
              </p:cNvPr>
              <p:cNvSpPr txBox="1"/>
              <p:nvPr/>
            </p:nvSpPr>
            <p:spPr>
              <a:xfrm>
                <a:off x="2505392" y="1437794"/>
                <a:ext cx="4165521" cy="70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⁡(1,</m:t>
                              </m:r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2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B9C04D-3D13-4E69-B2A3-1764A938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92" y="1437794"/>
                <a:ext cx="4165521" cy="701987"/>
              </a:xfrm>
              <a:prstGeom prst="rect">
                <a:avLst/>
              </a:prstGeom>
              <a:blipFill>
                <a:blip r:embed="rId3"/>
                <a:stretch>
                  <a:fillRect t="-71429" b="-1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B2A94A-1CA5-45F2-BF85-5E2B72D56590}"/>
                  </a:ext>
                </a:extLst>
              </p:cNvPr>
              <p:cNvSpPr/>
              <p:nvPr/>
            </p:nvSpPr>
            <p:spPr>
              <a:xfrm>
                <a:off x="260648" y="1419622"/>
                <a:ext cx="2148893" cy="803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B2A94A-1CA5-45F2-BF85-5E2B72D56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8" y="1419622"/>
                <a:ext cx="2148893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下 22">
            <a:extLst>
              <a:ext uri="{FF2B5EF4-FFF2-40B4-BE49-F238E27FC236}">
                <a16:creationId xmlns:a16="http://schemas.microsoft.com/office/drawing/2014/main" id="{F836C67B-19F9-4BCC-8DCF-72F2AF0BE472}"/>
              </a:ext>
            </a:extLst>
          </p:cNvPr>
          <p:cNvSpPr/>
          <p:nvPr/>
        </p:nvSpPr>
        <p:spPr>
          <a:xfrm rot="16200000">
            <a:off x="2423689" y="1725962"/>
            <a:ext cx="127012" cy="227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F72785-04F0-468B-832D-529CA98FF0EE}"/>
              </a:ext>
            </a:extLst>
          </p:cNvPr>
          <p:cNvSpPr txBox="1"/>
          <p:nvPr/>
        </p:nvSpPr>
        <p:spPr>
          <a:xfrm>
            <a:off x="2148523" y="1417944"/>
            <a:ext cx="1202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添加高斯机制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C97B5A-AA51-4A1A-8C58-2CFE716195E1}"/>
                  </a:ext>
                </a:extLst>
              </p:cNvPr>
              <p:cNvSpPr txBox="1"/>
              <p:nvPr/>
            </p:nvSpPr>
            <p:spPr>
              <a:xfrm>
                <a:off x="692696" y="2571750"/>
                <a:ext cx="48245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满足以下定理时，添加高斯机制满足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kumimoji="1"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dirty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</m:d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C97B5A-AA51-4A1A-8C58-2CFE71619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6" y="2571750"/>
                <a:ext cx="4824536" cy="307777"/>
              </a:xfrm>
              <a:prstGeom prst="rect">
                <a:avLst/>
              </a:prstGeom>
              <a:blipFill>
                <a:blip r:embed="rId5"/>
                <a:stretch>
                  <a:fillRect l="-379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332F09B-BF6B-4ED7-918D-D943FFAA4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14" y="2969185"/>
            <a:ext cx="5960972" cy="849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E8786D-6896-AA47-A5AD-1A3DF032D380}"/>
                  </a:ext>
                </a:extLst>
              </p:cNvPr>
              <p:cNvSpPr txBox="1"/>
              <p:nvPr/>
            </p:nvSpPr>
            <p:spPr>
              <a:xfrm>
                <a:off x="2507282" y="3833532"/>
                <a:ext cx="2191369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1.25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E8786D-6896-AA47-A5AD-1A3DF032D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82" y="3833532"/>
                <a:ext cx="2191369" cy="636521"/>
              </a:xfrm>
              <a:prstGeom prst="rect">
                <a:avLst/>
              </a:prstGeom>
              <a:blipFill>
                <a:blip r:embed="rId7"/>
                <a:stretch>
                  <a:fillRect l="-575" r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904446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1544</Words>
  <Application>Microsoft Macintosh PowerPoint</Application>
  <PresentationFormat>自定义</PresentationFormat>
  <Paragraphs>168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Cambria Math</vt:lpstr>
      <vt:lpstr>宋体</vt:lpstr>
      <vt:lpstr>Calibri</vt:lpstr>
      <vt:lpstr>Wingdings</vt:lpstr>
      <vt:lpstr>微软雅黑</vt:lpstr>
      <vt:lpstr>Times New Roman</vt:lpstr>
      <vt:lpstr>Arial</vt:lpstr>
      <vt:lpstr>Montserrat</vt:lpstr>
      <vt:lpstr>等线</vt:lpstr>
      <vt:lpstr>Open Sans</vt:lpstr>
      <vt:lpstr>微软雅黑</vt:lpstr>
      <vt:lpstr>Gremio template</vt:lpstr>
      <vt:lpstr>Methodology, Ethics and Practice of  Data Privacy</vt:lpstr>
      <vt:lpstr>Part 1</vt:lpstr>
      <vt:lpstr>横向联邦学习的一种实现</vt:lpstr>
      <vt:lpstr>横向联邦学习中的隐私问题</vt:lpstr>
      <vt:lpstr>Part 2</vt:lpstr>
      <vt:lpstr>DP SGD in centralized model</vt:lpstr>
      <vt:lpstr>DP SGD in centralized model</vt:lpstr>
      <vt:lpstr>DP SGD in federated model</vt:lpstr>
      <vt:lpstr>高斯机制中的σ与(ϵ,δ)-DP的关系</vt:lpstr>
      <vt:lpstr>TODO</vt:lpstr>
      <vt:lpstr>Part 3</vt:lpstr>
      <vt:lpstr>Paillier 同态加密简介</vt:lpstr>
      <vt:lpstr>Paillier 同态加密简介</vt:lpstr>
      <vt:lpstr>Paillier 在横向联邦学习中的应用</vt:lpstr>
      <vt:lpstr>Part2 实验内容</vt:lpstr>
      <vt:lpstr>推荐实验工具</vt:lpstr>
      <vt:lpstr>推荐实验工具</vt:lpstr>
      <vt:lpstr>实验中用到的参数和数据</vt:lpstr>
      <vt:lpstr>实验分数占比和截止日期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Boodoo</dc:creator>
  <cp:lastModifiedBy>Microsoft Office User</cp:lastModifiedBy>
  <cp:revision>285</cp:revision>
  <dcterms:modified xsi:type="dcterms:W3CDTF">2021-06-09T15:11:13Z</dcterms:modified>
</cp:coreProperties>
</file>